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77" r:id="rId4"/>
    <p:sldId id="276" r:id="rId5"/>
    <p:sldId id="269" r:id="rId6"/>
    <p:sldId id="282" r:id="rId7"/>
    <p:sldId id="265" r:id="rId8"/>
    <p:sldId id="266" r:id="rId9"/>
    <p:sldId id="280" r:id="rId10"/>
    <p:sldId id="278" r:id="rId11"/>
    <p:sldId id="281" r:id="rId12"/>
    <p:sldId id="268" r:id="rId13"/>
    <p:sldId id="261" r:id="rId14"/>
    <p:sldId id="284" r:id="rId15"/>
    <p:sldId id="283" r:id="rId16"/>
    <p:sldId id="259" r:id="rId17"/>
  </p:sldIdLst>
  <p:sldSz cx="9747250" cy="7315200"/>
  <p:notesSz cx="6858000" cy="9144000"/>
  <p:defaultTextStyle>
    <a:defPPr>
      <a:defRPr lang="en-US"/>
    </a:defPPr>
    <a:lvl1pPr marL="0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467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4933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400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49867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333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4800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266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99733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04">
          <p15:clr>
            <a:srgbClr val="A4A3A4"/>
          </p15:clr>
        </p15:guide>
        <p15:guide id="2" pos="30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7"/>
  </p:normalViewPr>
  <p:slideViewPr>
    <p:cSldViewPr snapToGrid="0" snapToObjects="1" showGuides="1">
      <p:cViewPr>
        <p:scale>
          <a:sx n="85" d="100"/>
          <a:sy n="85" d="100"/>
        </p:scale>
        <p:origin x="-1272" y="-80"/>
      </p:cViewPr>
      <p:guideLst>
        <p:guide orient="horz" pos="2304"/>
        <p:guide pos="30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image" Target="../media/image15.jpg"/><Relationship Id="rId2" Type="http://schemas.openxmlformats.org/officeDocument/2006/relationships/image" Target="../media/image1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image" Target="../media/image15.jpg"/><Relationship Id="rId2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594C2-90E0-EE4B-B5D9-60BBFEE2D3F2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0050CA-CAF4-084A-A674-003CADD92B03}">
      <dgm:prSet phldrT="[Text]"/>
      <dgm:spPr/>
      <dgm:t>
        <a:bodyPr/>
        <a:lstStyle/>
        <a:p>
          <a:r>
            <a:rPr lang="en-US" dirty="0" smtClean="0"/>
            <a:t>Expedition</a:t>
          </a:r>
          <a:endParaRPr lang="en-US" dirty="0"/>
        </a:p>
      </dgm:t>
    </dgm:pt>
    <dgm:pt modelId="{AD5F0810-259E-3B4A-81EE-590307B5D950}" type="parTrans" cxnId="{F3FCA97C-7F10-9249-8AC7-C38D934C19CB}">
      <dgm:prSet/>
      <dgm:spPr/>
      <dgm:t>
        <a:bodyPr/>
        <a:lstStyle/>
        <a:p>
          <a:endParaRPr lang="en-US"/>
        </a:p>
      </dgm:t>
    </dgm:pt>
    <dgm:pt modelId="{CB58F56F-538E-4B46-92C8-175426360D19}" type="sibTrans" cxnId="{F3FCA97C-7F10-9249-8AC7-C38D934C19CB}">
      <dgm:prSet/>
      <dgm:spPr/>
      <dgm:t>
        <a:bodyPr/>
        <a:lstStyle/>
        <a:p>
          <a:endParaRPr lang="en-US"/>
        </a:p>
      </dgm:t>
    </dgm:pt>
    <dgm:pt modelId="{2AC6E32B-D84E-4C43-A970-02F1E7685982}">
      <dgm:prSet phldrT="[Text]"/>
      <dgm:spPr/>
      <dgm:t>
        <a:bodyPr/>
        <a:lstStyle/>
        <a:p>
          <a:r>
            <a:rPr lang="en-US" dirty="0" smtClean="0"/>
            <a:t>Dives</a:t>
          </a:r>
          <a:endParaRPr lang="en-US" dirty="0"/>
        </a:p>
      </dgm:t>
    </dgm:pt>
    <dgm:pt modelId="{3FDB8A86-1DA0-204C-B376-A4DF34059FE6}" type="parTrans" cxnId="{48060588-D2EB-254D-B1AC-3FA7693983F5}">
      <dgm:prSet/>
      <dgm:spPr/>
      <dgm:t>
        <a:bodyPr/>
        <a:lstStyle/>
        <a:p>
          <a:endParaRPr lang="en-US"/>
        </a:p>
      </dgm:t>
    </dgm:pt>
    <dgm:pt modelId="{95EC14ED-F261-AE4E-A727-D75D155F2883}" type="sibTrans" cxnId="{48060588-D2EB-254D-B1AC-3FA7693983F5}">
      <dgm:prSet/>
      <dgm:spPr/>
      <dgm:t>
        <a:bodyPr/>
        <a:lstStyle/>
        <a:p>
          <a:endParaRPr lang="en-US"/>
        </a:p>
      </dgm:t>
    </dgm:pt>
    <dgm:pt modelId="{14D01EE2-874E-0149-B0AF-0ABCC1FCF23C}">
      <dgm:prSet phldrT="[Text]"/>
      <dgm:spPr/>
      <dgm:t>
        <a:bodyPr/>
        <a:lstStyle/>
        <a:p>
          <a:r>
            <a:rPr lang="en-US" dirty="0" smtClean="0"/>
            <a:t>Observations</a:t>
          </a:r>
          <a:endParaRPr lang="en-US" dirty="0"/>
        </a:p>
      </dgm:t>
    </dgm:pt>
    <dgm:pt modelId="{AC2CE62C-BF23-F24A-AC6C-0763BA77B5D1}" type="parTrans" cxnId="{DD48217A-6466-E446-861C-FC11547135BA}">
      <dgm:prSet/>
      <dgm:spPr/>
      <dgm:t>
        <a:bodyPr/>
        <a:lstStyle/>
        <a:p>
          <a:endParaRPr lang="en-US"/>
        </a:p>
      </dgm:t>
    </dgm:pt>
    <dgm:pt modelId="{8432466A-B322-FB4C-AA2E-B593B96E4448}" type="sibTrans" cxnId="{DD48217A-6466-E446-861C-FC11547135BA}">
      <dgm:prSet/>
      <dgm:spPr/>
      <dgm:t>
        <a:bodyPr/>
        <a:lstStyle/>
        <a:p>
          <a:endParaRPr lang="en-US"/>
        </a:p>
      </dgm:t>
    </dgm:pt>
    <dgm:pt modelId="{4A3EED79-A34C-8D48-B866-2B33851C1A50}">
      <dgm:prSet phldrT="[Text]"/>
      <dgm:spPr/>
      <dgm:t>
        <a:bodyPr/>
        <a:lstStyle/>
        <a:p>
          <a:r>
            <a:rPr lang="en-US" dirty="0" smtClean="0"/>
            <a:t>Comment</a:t>
          </a:r>
          <a:endParaRPr lang="en-US" dirty="0"/>
        </a:p>
      </dgm:t>
    </dgm:pt>
    <dgm:pt modelId="{C67D4B40-982D-1049-AF6E-3D1BA7E174D8}" type="sibTrans" cxnId="{D709C930-D443-3C4C-94C8-1980D1A95F74}">
      <dgm:prSet/>
      <dgm:spPr/>
      <dgm:t>
        <a:bodyPr/>
        <a:lstStyle/>
        <a:p>
          <a:endParaRPr lang="en-US"/>
        </a:p>
      </dgm:t>
    </dgm:pt>
    <dgm:pt modelId="{640FC65D-F5F3-1846-88F7-5BDCE0235A80}" type="parTrans" cxnId="{D709C930-D443-3C4C-94C8-1980D1A95F74}">
      <dgm:prSet/>
      <dgm:spPr/>
      <dgm:t>
        <a:bodyPr/>
        <a:lstStyle/>
        <a:p>
          <a:endParaRPr lang="en-US"/>
        </a:p>
      </dgm:t>
    </dgm:pt>
    <dgm:pt modelId="{1207D4E0-BF99-9646-9363-564DE82BC040}">
      <dgm:prSet phldrT="[Text]"/>
      <dgm:spPr/>
      <dgm:t>
        <a:bodyPr/>
        <a:lstStyle/>
        <a:p>
          <a:r>
            <a:rPr lang="en-US" dirty="0" smtClean="0"/>
            <a:t>Description</a:t>
          </a:r>
          <a:endParaRPr lang="en-US" dirty="0"/>
        </a:p>
      </dgm:t>
    </dgm:pt>
    <dgm:pt modelId="{F848204D-CF27-F54F-8108-F0DCBA4F1877}" type="sibTrans" cxnId="{D6D26A0A-32C7-C145-8592-0F6793E0BFFA}">
      <dgm:prSet/>
      <dgm:spPr/>
      <dgm:t>
        <a:bodyPr/>
        <a:lstStyle/>
        <a:p>
          <a:endParaRPr lang="en-US"/>
        </a:p>
      </dgm:t>
    </dgm:pt>
    <dgm:pt modelId="{8C857F79-EDC3-C54D-8214-2B58A44C520A}" type="parTrans" cxnId="{D6D26A0A-32C7-C145-8592-0F6793E0BFFA}">
      <dgm:prSet/>
      <dgm:spPr/>
      <dgm:t>
        <a:bodyPr/>
        <a:lstStyle/>
        <a:p>
          <a:endParaRPr lang="en-US"/>
        </a:p>
      </dgm:t>
    </dgm:pt>
    <dgm:pt modelId="{01EA4914-36E7-3741-BDDB-6D0DDDD8316B}">
      <dgm:prSet phldrT="[Text]"/>
      <dgm:spPr/>
      <dgm:t>
        <a:bodyPr/>
        <a:lstStyle/>
        <a:p>
          <a:r>
            <a:rPr lang="en-US" dirty="0" smtClean="0"/>
            <a:t>Cruise Name</a:t>
          </a:r>
          <a:endParaRPr lang="en-US" dirty="0"/>
        </a:p>
      </dgm:t>
    </dgm:pt>
    <dgm:pt modelId="{2050EE16-A5EE-BA4A-8F65-BE39DF0E1CE4}" type="sibTrans" cxnId="{596B45BA-5535-C54D-A76D-6727EB87584C}">
      <dgm:prSet/>
      <dgm:spPr/>
      <dgm:t>
        <a:bodyPr/>
        <a:lstStyle/>
        <a:p>
          <a:endParaRPr lang="en-US"/>
        </a:p>
      </dgm:t>
    </dgm:pt>
    <dgm:pt modelId="{8A11C16F-0370-D34C-AD6B-E0D7D37A57CC}" type="parTrans" cxnId="{596B45BA-5535-C54D-A76D-6727EB87584C}">
      <dgm:prSet/>
      <dgm:spPr/>
      <dgm:t>
        <a:bodyPr/>
        <a:lstStyle/>
        <a:p>
          <a:endParaRPr lang="en-US"/>
        </a:p>
      </dgm:t>
    </dgm:pt>
    <dgm:pt modelId="{BCF7BA61-3DB5-2C41-A7B1-83499881AB4C}">
      <dgm:prSet phldrT="[Text]"/>
      <dgm:spPr/>
      <dgm:t>
        <a:bodyPr/>
        <a:lstStyle/>
        <a:p>
          <a:r>
            <a:rPr lang="en-US" dirty="0" smtClean="0"/>
            <a:t>Ship Name</a:t>
          </a:r>
          <a:endParaRPr lang="en-US" dirty="0"/>
        </a:p>
      </dgm:t>
    </dgm:pt>
    <dgm:pt modelId="{2D11E7D7-CC9A-8846-AB27-791FAA75BCA1}" type="parTrans" cxnId="{E782F4EC-B90E-214C-B1AE-CC5A6E3B188A}">
      <dgm:prSet/>
      <dgm:spPr/>
      <dgm:t>
        <a:bodyPr/>
        <a:lstStyle/>
        <a:p>
          <a:endParaRPr lang="en-US"/>
        </a:p>
      </dgm:t>
    </dgm:pt>
    <dgm:pt modelId="{CEECB17C-497C-3947-AA53-7B3210E00FC0}" type="sibTrans" cxnId="{E782F4EC-B90E-214C-B1AE-CC5A6E3B188A}">
      <dgm:prSet/>
      <dgm:spPr/>
      <dgm:t>
        <a:bodyPr/>
        <a:lstStyle/>
        <a:p>
          <a:endParaRPr lang="en-US"/>
        </a:p>
      </dgm:t>
    </dgm:pt>
    <dgm:pt modelId="{70970C23-C358-0D48-8E4E-1AC8BFBF4E46}">
      <dgm:prSet phldrT="[Text]"/>
      <dgm:spPr/>
      <dgm:t>
        <a:bodyPr/>
        <a:lstStyle/>
        <a:p>
          <a:r>
            <a:rPr lang="en-US" dirty="0" smtClean="0"/>
            <a:t>Duration</a:t>
          </a:r>
          <a:endParaRPr lang="en-US" dirty="0"/>
        </a:p>
      </dgm:t>
    </dgm:pt>
    <dgm:pt modelId="{462E2BD3-F3DC-F845-A146-A55BBF5CCD65}" type="parTrans" cxnId="{470E2517-00DE-8D45-B166-AAF1CA95DCA6}">
      <dgm:prSet/>
      <dgm:spPr/>
      <dgm:t>
        <a:bodyPr/>
        <a:lstStyle/>
        <a:p>
          <a:endParaRPr lang="en-US"/>
        </a:p>
      </dgm:t>
    </dgm:pt>
    <dgm:pt modelId="{FE639064-BCAF-9545-8390-77D0A5BCD4BC}" type="sibTrans" cxnId="{470E2517-00DE-8D45-B166-AAF1CA95DCA6}">
      <dgm:prSet/>
      <dgm:spPr/>
      <dgm:t>
        <a:bodyPr/>
        <a:lstStyle/>
        <a:p>
          <a:endParaRPr lang="en-US"/>
        </a:p>
      </dgm:t>
    </dgm:pt>
    <dgm:pt modelId="{16820706-AF5F-B142-9662-8B7210A15BFD}">
      <dgm:prSet phldrT="[Text]"/>
      <dgm:spPr/>
      <dgm:t>
        <a:bodyPr/>
        <a:lstStyle/>
        <a:p>
          <a:r>
            <a:rPr lang="en-US" dirty="0" smtClean="0"/>
            <a:t>Description</a:t>
          </a:r>
          <a:endParaRPr lang="en-US" dirty="0"/>
        </a:p>
      </dgm:t>
    </dgm:pt>
    <dgm:pt modelId="{D7F27357-CBC2-C249-8225-9AEB1CB7E7E4}" type="parTrans" cxnId="{837813FB-86F0-7F42-8461-36F566703E0C}">
      <dgm:prSet/>
      <dgm:spPr/>
      <dgm:t>
        <a:bodyPr/>
        <a:lstStyle/>
        <a:p>
          <a:endParaRPr lang="en-US"/>
        </a:p>
      </dgm:t>
    </dgm:pt>
    <dgm:pt modelId="{93F4F63D-0FEB-8549-8675-FA87A122D8DB}" type="sibTrans" cxnId="{837813FB-86F0-7F42-8461-36F566703E0C}">
      <dgm:prSet/>
      <dgm:spPr/>
      <dgm:t>
        <a:bodyPr/>
        <a:lstStyle/>
        <a:p>
          <a:endParaRPr lang="en-US"/>
        </a:p>
      </dgm:t>
    </dgm:pt>
    <dgm:pt modelId="{FB044210-6251-3F43-9ED1-D0EB5A50AFD0}">
      <dgm:prSet phldrT="[Text]"/>
      <dgm:spPr/>
      <dgm:t>
        <a:bodyPr/>
        <a:lstStyle/>
        <a:p>
          <a:r>
            <a:rPr lang="en-US" dirty="0" smtClean="0"/>
            <a:t>Location</a:t>
          </a:r>
          <a:endParaRPr lang="en-US" dirty="0"/>
        </a:p>
      </dgm:t>
    </dgm:pt>
    <dgm:pt modelId="{8E893CFD-1D16-2E48-A384-ACF1E4B11C78}" type="parTrans" cxnId="{5A3F6C6D-24CD-AC42-9209-4DC6D66A25D5}">
      <dgm:prSet/>
      <dgm:spPr/>
      <dgm:t>
        <a:bodyPr/>
        <a:lstStyle/>
        <a:p>
          <a:endParaRPr lang="en-US"/>
        </a:p>
      </dgm:t>
    </dgm:pt>
    <dgm:pt modelId="{5BF7D249-F5D5-C14B-8783-1756241281E6}" type="sibTrans" cxnId="{5A3F6C6D-24CD-AC42-9209-4DC6D66A25D5}">
      <dgm:prSet/>
      <dgm:spPr/>
      <dgm:t>
        <a:bodyPr/>
        <a:lstStyle/>
        <a:p>
          <a:endParaRPr lang="en-US"/>
        </a:p>
      </dgm:t>
    </dgm:pt>
    <dgm:pt modelId="{DAE96E87-5561-594B-8518-6876470FCB4B}">
      <dgm:prSet phldrT="[Text]"/>
      <dgm:spPr/>
      <dgm:t>
        <a:bodyPr/>
        <a:lstStyle/>
        <a:p>
          <a:r>
            <a:rPr lang="en-US" dirty="0" smtClean="0"/>
            <a:t>Duration</a:t>
          </a:r>
          <a:endParaRPr lang="en-US" dirty="0"/>
        </a:p>
      </dgm:t>
    </dgm:pt>
    <dgm:pt modelId="{5C6E3487-5CC7-1F48-8948-6E07410A08BF}" type="parTrans" cxnId="{1500A725-06A3-204A-AB48-9348E95ECCC8}">
      <dgm:prSet/>
      <dgm:spPr/>
      <dgm:t>
        <a:bodyPr/>
        <a:lstStyle/>
        <a:p>
          <a:endParaRPr lang="en-US"/>
        </a:p>
      </dgm:t>
    </dgm:pt>
    <dgm:pt modelId="{5EB3831E-4FC3-1843-B2BB-0CC3965778E0}" type="sibTrans" cxnId="{1500A725-06A3-204A-AB48-9348E95ECCC8}">
      <dgm:prSet/>
      <dgm:spPr/>
      <dgm:t>
        <a:bodyPr/>
        <a:lstStyle/>
        <a:p>
          <a:endParaRPr lang="en-US"/>
        </a:p>
      </dgm:t>
    </dgm:pt>
    <dgm:pt modelId="{B410054C-7AEB-DD4D-9204-B379D9FE7AFF}">
      <dgm:prSet phldrT="[Text]"/>
      <dgm:spPr/>
      <dgm:t>
        <a:bodyPr/>
        <a:lstStyle/>
        <a:p>
          <a:r>
            <a:rPr lang="en-US" dirty="0" smtClean="0"/>
            <a:t>Dive Chief</a:t>
          </a:r>
          <a:endParaRPr lang="en-US" dirty="0"/>
        </a:p>
      </dgm:t>
    </dgm:pt>
    <dgm:pt modelId="{02D00B8D-9A79-C543-8CEA-20B871AF48E1}" type="parTrans" cxnId="{77ECEA8B-0B6D-0845-8D2B-583C8EFA2182}">
      <dgm:prSet/>
      <dgm:spPr/>
      <dgm:t>
        <a:bodyPr/>
        <a:lstStyle/>
        <a:p>
          <a:endParaRPr lang="en-US"/>
        </a:p>
      </dgm:t>
    </dgm:pt>
    <dgm:pt modelId="{7E355F31-3C0F-B349-A58E-09D087690FB0}" type="sibTrans" cxnId="{77ECEA8B-0B6D-0845-8D2B-583C8EFA2182}">
      <dgm:prSet/>
      <dgm:spPr/>
      <dgm:t>
        <a:bodyPr/>
        <a:lstStyle/>
        <a:p>
          <a:endParaRPr lang="en-US"/>
        </a:p>
      </dgm:t>
    </dgm:pt>
    <dgm:pt modelId="{C4837C30-5CC5-2B4F-8FB3-6C9E3F8A8740}">
      <dgm:prSet phldrT="[Text]"/>
      <dgm:spPr/>
      <dgm:t>
        <a:bodyPr/>
        <a:lstStyle/>
        <a:p>
          <a:r>
            <a:rPr lang="en-US" dirty="0" smtClean="0"/>
            <a:t>Dive Reference ID</a:t>
          </a:r>
          <a:endParaRPr lang="en-US" dirty="0"/>
        </a:p>
      </dgm:t>
    </dgm:pt>
    <dgm:pt modelId="{57E57E0F-FA1B-C44F-9D44-49AD8167C470}" type="parTrans" cxnId="{ACD6513D-2436-7A4B-97BE-73544EB10EBB}">
      <dgm:prSet/>
      <dgm:spPr/>
      <dgm:t>
        <a:bodyPr/>
        <a:lstStyle/>
        <a:p>
          <a:endParaRPr lang="en-US"/>
        </a:p>
      </dgm:t>
    </dgm:pt>
    <dgm:pt modelId="{1F6E0054-FE30-C84A-B730-5D53932FC276}" type="sibTrans" cxnId="{ACD6513D-2436-7A4B-97BE-73544EB10EBB}">
      <dgm:prSet/>
      <dgm:spPr/>
      <dgm:t>
        <a:bodyPr/>
        <a:lstStyle/>
        <a:p>
          <a:endParaRPr lang="en-US"/>
        </a:p>
      </dgm:t>
    </dgm:pt>
    <dgm:pt modelId="{00422C78-2E77-CB41-9989-518A4FCFE976}">
      <dgm:prSet phldrT="[Text]"/>
      <dgm:spPr/>
      <dgm:t>
        <a:bodyPr/>
        <a:lstStyle/>
        <a:p>
          <a:r>
            <a:rPr lang="en-US" dirty="0" smtClean="0"/>
            <a:t>Timestamp</a:t>
          </a:r>
          <a:endParaRPr lang="en-US" dirty="0"/>
        </a:p>
      </dgm:t>
    </dgm:pt>
    <dgm:pt modelId="{DD8A9EC9-A063-E748-B766-F1E53D8722D0}" type="parTrans" cxnId="{7ADDF76D-ADD7-354D-980C-D69498D50F77}">
      <dgm:prSet/>
      <dgm:spPr/>
      <dgm:t>
        <a:bodyPr/>
        <a:lstStyle/>
        <a:p>
          <a:endParaRPr lang="en-US"/>
        </a:p>
      </dgm:t>
    </dgm:pt>
    <dgm:pt modelId="{181B8FAC-0D65-1E4A-9518-9B8B43BEBAF6}" type="sibTrans" cxnId="{7ADDF76D-ADD7-354D-980C-D69498D50F77}">
      <dgm:prSet/>
      <dgm:spPr/>
      <dgm:t>
        <a:bodyPr/>
        <a:lstStyle/>
        <a:p>
          <a:endParaRPr lang="en-US"/>
        </a:p>
      </dgm:t>
    </dgm:pt>
    <dgm:pt modelId="{09D7B858-9C07-484A-B606-C414F14FA41F}">
      <dgm:prSet phldrT="[Text]"/>
      <dgm:spPr/>
      <dgm:t>
        <a:bodyPr/>
        <a:lstStyle/>
        <a:p>
          <a:r>
            <a:rPr lang="en-US" dirty="0" smtClean="0"/>
            <a:t>Logger</a:t>
          </a:r>
          <a:endParaRPr lang="en-US" dirty="0"/>
        </a:p>
      </dgm:t>
    </dgm:pt>
    <dgm:pt modelId="{25C0D1AA-F546-994B-B3A5-9B1E00A2A07C}" type="parTrans" cxnId="{81721730-4E43-6841-9FD2-35C98649F180}">
      <dgm:prSet/>
      <dgm:spPr/>
      <dgm:t>
        <a:bodyPr/>
        <a:lstStyle/>
        <a:p>
          <a:endParaRPr lang="en-US"/>
        </a:p>
      </dgm:t>
    </dgm:pt>
    <dgm:pt modelId="{450052D2-E24E-2A48-85D8-58240B465747}" type="sibTrans" cxnId="{81721730-4E43-6841-9FD2-35C98649F180}">
      <dgm:prSet/>
      <dgm:spPr/>
      <dgm:t>
        <a:bodyPr/>
        <a:lstStyle/>
        <a:p>
          <a:endParaRPr lang="en-US"/>
        </a:p>
      </dgm:t>
    </dgm:pt>
    <dgm:pt modelId="{D2C60C9E-3C7D-3A4A-87F8-0653065A2EE2}">
      <dgm:prSet phldrT="[Text]"/>
      <dgm:spPr/>
      <dgm:t>
        <a:bodyPr/>
        <a:lstStyle/>
        <a:p>
          <a:r>
            <a:rPr lang="en-US" dirty="0" smtClean="0"/>
            <a:t>Tag</a:t>
          </a:r>
          <a:endParaRPr lang="en-US" dirty="0"/>
        </a:p>
      </dgm:t>
    </dgm:pt>
    <dgm:pt modelId="{5DF8F90C-C62D-2240-B217-63663A9800DA}" type="parTrans" cxnId="{20814CB1-6280-C34D-B058-FB366BEA2005}">
      <dgm:prSet/>
      <dgm:spPr/>
      <dgm:t>
        <a:bodyPr/>
        <a:lstStyle/>
        <a:p>
          <a:endParaRPr lang="en-US"/>
        </a:p>
      </dgm:t>
    </dgm:pt>
    <dgm:pt modelId="{5AA9796C-4B61-C24A-9357-D204C377CCE0}" type="sibTrans" cxnId="{20814CB1-6280-C34D-B058-FB366BEA2005}">
      <dgm:prSet/>
      <dgm:spPr/>
      <dgm:t>
        <a:bodyPr/>
        <a:lstStyle/>
        <a:p>
          <a:endParaRPr lang="en-US"/>
        </a:p>
      </dgm:t>
    </dgm:pt>
    <dgm:pt modelId="{8B1722F9-0793-C046-9B72-E79F0A277F7F}">
      <dgm:prSet phldrT="[Text]"/>
      <dgm:spPr/>
      <dgm:t>
        <a:bodyPr/>
        <a:lstStyle/>
        <a:p>
          <a:r>
            <a:rPr lang="en-US" dirty="0" smtClean="0"/>
            <a:t>Resource</a:t>
          </a:r>
          <a:endParaRPr lang="en-US" dirty="0"/>
        </a:p>
      </dgm:t>
    </dgm:pt>
    <dgm:pt modelId="{697025EA-9019-4D4D-84AF-EBAC4AC5E5F1}" type="parTrans" cxnId="{503A97AB-65AB-4441-8399-8E2567E86DA7}">
      <dgm:prSet/>
      <dgm:spPr/>
      <dgm:t>
        <a:bodyPr/>
        <a:lstStyle/>
        <a:p>
          <a:endParaRPr lang="en-US"/>
        </a:p>
      </dgm:t>
    </dgm:pt>
    <dgm:pt modelId="{88535E4C-84CC-BA47-A89A-DB2A00912449}" type="sibTrans" cxnId="{503A97AB-65AB-4441-8399-8E2567E86DA7}">
      <dgm:prSet/>
      <dgm:spPr/>
      <dgm:t>
        <a:bodyPr/>
        <a:lstStyle/>
        <a:p>
          <a:endParaRPr lang="en-US"/>
        </a:p>
      </dgm:t>
    </dgm:pt>
    <dgm:pt modelId="{262515BF-0FA2-1E4B-8848-7F6E8667000A}">
      <dgm:prSet phldrT="[Text]"/>
      <dgm:spPr/>
      <dgm:t>
        <a:bodyPr/>
        <a:lstStyle/>
        <a:p>
          <a:r>
            <a:rPr lang="en-US" dirty="0" smtClean="0"/>
            <a:t>Platform</a:t>
          </a:r>
          <a:endParaRPr lang="en-US" dirty="0"/>
        </a:p>
      </dgm:t>
    </dgm:pt>
    <dgm:pt modelId="{A8B95B91-5806-9440-8189-691F57EFFEEE}" type="parTrans" cxnId="{122E8B76-A4AB-8541-86AA-CE4BD3C1BDD2}">
      <dgm:prSet/>
      <dgm:spPr/>
      <dgm:t>
        <a:bodyPr/>
        <a:lstStyle/>
        <a:p>
          <a:endParaRPr lang="en-US"/>
        </a:p>
      </dgm:t>
    </dgm:pt>
    <dgm:pt modelId="{FC59B60A-361E-A44E-B5FF-863137E14079}" type="sibTrans" cxnId="{122E8B76-A4AB-8541-86AA-CE4BD3C1BDD2}">
      <dgm:prSet/>
      <dgm:spPr/>
      <dgm:t>
        <a:bodyPr/>
        <a:lstStyle/>
        <a:p>
          <a:endParaRPr lang="en-US"/>
        </a:p>
      </dgm:t>
    </dgm:pt>
    <dgm:pt modelId="{9C3F8651-BF67-814B-99C9-4A91E4F54D01}">
      <dgm:prSet phldrT="[Text]"/>
      <dgm:spPr/>
      <dgm:t>
        <a:bodyPr/>
        <a:lstStyle/>
        <a:p>
          <a:r>
            <a:rPr lang="en-US" dirty="0" smtClean="0"/>
            <a:t>Identifier???</a:t>
          </a:r>
          <a:endParaRPr lang="en-US" dirty="0"/>
        </a:p>
      </dgm:t>
    </dgm:pt>
    <dgm:pt modelId="{4950E4D7-2B1B-B942-9AA5-53D803344CF4}" type="parTrans" cxnId="{C984E8D6-5CF8-D346-9B40-20957566A056}">
      <dgm:prSet/>
      <dgm:spPr/>
      <dgm:t>
        <a:bodyPr/>
        <a:lstStyle/>
        <a:p>
          <a:endParaRPr lang="en-US"/>
        </a:p>
      </dgm:t>
    </dgm:pt>
    <dgm:pt modelId="{CEF41264-5928-274E-82EB-A6CE017C3BA2}" type="sibTrans" cxnId="{C984E8D6-5CF8-D346-9B40-20957566A056}">
      <dgm:prSet/>
      <dgm:spPr/>
      <dgm:t>
        <a:bodyPr/>
        <a:lstStyle/>
        <a:p>
          <a:endParaRPr lang="en-US"/>
        </a:p>
      </dgm:t>
    </dgm:pt>
    <dgm:pt modelId="{CD32CF70-138E-2645-8D96-872BD699DE10}" type="pres">
      <dgm:prSet presAssocID="{1B3594C2-90E0-EE4B-B5D9-60BBFEE2D3F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3515F75-7CF1-9A43-915A-860EAA2AEA1F}" type="pres">
      <dgm:prSet presAssocID="{450050CA-CAF4-084A-A674-003CADD92B03}" presName="composite" presStyleCnt="0"/>
      <dgm:spPr/>
    </dgm:pt>
    <dgm:pt modelId="{AD1CC2DB-2AD7-F648-B1A5-C300597158BC}" type="pres">
      <dgm:prSet presAssocID="{450050CA-CAF4-084A-A674-003CADD92B03}" presName="bentUpArrow1" presStyleLbl="alignImgPlace1" presStyleIdx="0" presStyleCnt="2"/>
      <dgm:spPr/>
    </dgm:pt>
    <dgm:pt modelId="{56533E96-8A81-8A44-B5E5-2C4B9FD4B345}" type="pres">
      <dgm:prSet presAssocID="{450050CA-CAF4-084A-A674-003CADD92B0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9C77CB-912B-4841-AA71-C48B83242641}" type="pres">
      <dgm:prSet presAssocID="{450050CA-CAF4-084A-A674-003CADD92B0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46429-12B6-7647-96EE-10395667B82F}" type="pres">
      <dgm:prSet presAssocID="{CB58F56F-538E-4B46-92C8-175426360D19}" presName="sibTrans" presStyleCnt="0"/>
      <dgm:spPr/>
    </dgm:pt>
    <dgm:pt modelId="{BB8D3473-85A8-6142-A80F-6CCFDFFFED48}" type="pres">
      <dgm:prSet presAssocID="{2AC6E32B-D84E-4C43-A970-02F1E7685982}" presName="composite" presStyleCnt="0"/>
      <dgm:spPr/>
    </dgm:pt>
    <dgm:pt modelId="{93A66F75-49A0-B643-9372-71983526C8FD}" type="pres">
      <dgm:prSet presAssocID="{2AC6E32B-D84E-4C43-A970-02F1E7685982}" presName="bentUpArrow1" presStyleLbl="alignImgPlace1" presStyleIdx="1" presStyleCnt="2"/>
      <dgm:spPr/>
    </dgm:pt>
    <dgm:pt modelId="{EAD69153-7E2B-E642-B019-2625AD7F3D4B}" type="pres">
      <dgm:prSet presAssocID="{2AC6E32B-D84E-4C43-A970-02F1E7685982}" presName="ParentText" presStyleLbl="node1" presStyleIdx="1" presStyleCnt="3" custLinFactNeighborX="-140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4B411A-3755-E649-81DA-E94AD08058AE}" type="pres">
      <dgm:prSet presAssocID="{2AC6E32B-D84E-4C43-A970-02F1E7685982}" presName="ChildText" presStyleLbl="revTx" presStyleIdx="1" presStyleCnt="3" custScaleX="163729" custScaleY="146545" custLinFactNeighborX="34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172A1-7AC8-E340-9C2E-FD0EA21B6A3C}" type="pres">
      <dgm:prSet presAssocID="{95EC14ED-F261-AE4E-A727-D75D155F2883}" presName="sibTrans" presStyleCnt="0"/>
      <dgm:spPr/>
    </dgm:pt>
    <dgm:pt modelId="{85F96CBA-1D38-624B-AE7C-32F411B80EB6}" type="pres">
      <dgm:prSet presAssocID="{14D01EE2-874E-0149-B0AF-0ABCC1FCF23C}" presName="composite" presStyleCnt="0"/>
      <dgm:spPr/>
    </dgm:pt>
    <dgm:pt modelId="{0E19888A-1107-1048-8899-1DE693B2A488}" type="pres">
      <dgm:prSet presAssocID="{14D01EE2-874E-0149-B0AF-0ABCC1FCF23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AC35E-491B-7943-923C-F6581FDB464D}" type="pres">
      <dgm:prSet presAssocID="{14D01EE2-874E-0149-B0AF-0ABCC1FCF23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060588-D2EB-254D-B1AC-3FA7693983F5}" srcId="{1B3594C2-90E0-EE4B-B5D9-60BBFEE2D3F2}" destId="{2AC6E32B-D84E-4C43-A970-02F1E7685982}" srcOrd="1" destOrd="0" parTransId="{3FDB8A86-1DA0-204C-B376-A4DF34059FE6}" sibTransId="{95EC14ED-F261-AE4E-A727-D75D155F2883}"/>
    <dgm:cxn modelId="{D6D26A0A-32C7-C145-8592-0F6793E0BFFA}" srcId="{2AC6E32B-D84E-4C43-A970-02F1E7685982}" destId="{1207D4E0-BF99-9646-9363-564DE82BC040}" srcOrd="0" destOrd="0" parTransId="{8C857F79-EDC3-C54D-8214-2B58A44C520A}" sibTransId="{F848204D-CF27-F54F-8108-F0DCBA4F1877}"/>
    <dgm:cxn modelId="{902D9C48-2F5A-6B44-BE34-3455804EFBA3}" type="presOf" srcId="{450050CA-CAF4-084A-A674-003CADD92B03}" destId="{56533E96-8A81-8A44-B5E5-2C4B9FD4B345}" srcOrd="0" destOrd="0" presId="urn:microsoft.com/office/officeart/2005/8/layout/StepDownProcess"/>
    <dgm:cxn modelId="{0F4247D8-C12D-ED48-BEA9-477BB77065A1}" type="presOf" srcId="{B410054C-7AEB-DD4D-9204-B379D9FE7AFF}" destId="{6A4B411A-3755-E649-81DA-E94AD08058AE}" srcOrd="0" destOrd="4" presId="urn:microsoft.com/office/officeart/2005/8/layout/StepDownProcess"/>
    <dgm:cxn modelId="{830EEC70-ACFA-5A46-8025-908722125A6C}" type="presOf" srcId="{4A3EED79-A34C-8D48-B866-2B33851C1A50}" destId="{9F3AC35E-491B-7943-923C-F6581FDB464D}" srcOrd="0" destOrd="0" presId="urn:microsoft.com/office/officeart/2005/8/layout/StepDownProcess"/>
    <dgm:cxn modelId="{20814CB1-6280-C34D-B058-FB366BEA2005}" srcId="{14D01EE2-874E-0149-B0AF-0ABCC1FCF23C}" destId="{D2C60C9E-3C7D-3A4A-87F8-0653065A2EE2}" srcOrd="3" destOrd="0" parTransId="{5DF8F90C-C62D-2240-B217-63663A9800DA}" sibTransId="{5AA9796C-4B61-C24A-9357-D204C377CCE0}"/>
    <dgm:cxn modelId="{5A3F6C6D-24CD-AC42-9209-4DC6D66A25D5}" srcId="{2AC6E32B-D84E-4C43-A970-02F1E7685982}" destId="{FB044210-6251-3F43-9ED1-D0EB5A50AFD0}" srcOrd="2" destOrd="0" parTransId="{8E893CFD-1D16-2E48-A384-ACF1E4B11C78}" sibTransId="{5BF7D249-F5D5-C14B-8783-1756241281E6}"/>
    <dgm:cxn modelId="{7ADDF76D-ADD7-354D-980C-D69498D50F77}" srcId="{14D01EE2-874E-0149-B0AF-0ABCC1FCF23C}" destId="{00422C78-2E77-CB41-9989-518A4FCFE976}" srcOrd="1" destOrd="0" parTransId="{DD8A9EC9-A063-E748-B766-F1E53D8722D0}" sibTransId="{181B8FAC-0D65-1E4A-9518-9B8B43BEBAF6}"/>
    <dgm:cxn modelId="{837813FB-86F0-7F42-8461-36F566703E0C}" srcId="{450050CA-CAF4-084A-A674-003CADD92B03}" destId="{16820706-AF5F-B142-9662-8B7210A15BFD}" srcOrd="3" destOrd="0" parTransId="{D7F27357-CBC2-C249-8225-9AEB1CB7E7E4}" sibTransId="{93F4F63D-0FEB-8549-8675-FA87A122D8DB}"/>
    <dgm:cxn modelId="{00FF6A52-00EA-0642-BA4A-65C9CEB07E27}" type="presOf" srcId="{14D01EE2-874E-0149-B0AF-0ABCC1FCF23C}" destId="{0E19888A-1107-1048-8899-1DE693B2A488}" srcOrd="0" destOrd="0" presId="urn:microsoft.com/office/officeart/2005/8/layout/StepDownProcess"/>
    <dgm:cxn modelId="{DAE9156B-5D8B-1246-9EDC-F25767C212E4}" type="presOf" srcId="{2AC6E32B-D84E-4C43-A970-02F1E7685982}" destId="{EAD69153-7E2B-E642-B019-2625AD7F3D4B}" srcOrd="0" destOrd="0" presId="urn:microsoft.com/office/officeart/2005/8/layout/StepDownProcess"/>
    <dgm:cxn modelId="{9A3718FA-30D6-C043-8315-2A8AFDBD4A58}" type="presOf" srcId="{D2C60C9E-3C7D-3A4A-87F8-0653065A2EE2}" destId="{9F3AC35E-491B-7943-923C-F6581FDB464D}" srcOrd="0" destOrd="3" presId="urn:microsoft.com/office/officeart/2005/8/layout/StepDownProcess"/>
    <dgm:cxn modelId="{E05294DD-5F02-D748-A69D-F50E3A0E8118}" type="presOf" srcId="{00422C78-2E77-CB41-9989-518A4FCFE976}" destId="{9F3AC35E-491B-7943-923C-F6581FDB464D}" srcOrd="0" destOrd="1" presId="urn:microsoft.com/office/officeart/2005/8/layout/StepDownProcess"/>
    <dgm:cxn modelId="{F3FCA97C-7F10-9249-8AC7-C38D934C19CB}" srcId="{1B3594C2-90E0-EE4B-B5D9-60BBFEE2D3F2}" destId="{450050CA-CAF4-084A-A674-003CADD92B03}" srcOrd="0" destOrd="0" parTransId="{AD5F0810-259E-3B4A-81EE-590307B5D950}" sibTransId="{CB58F56F-538E-4B46-92C8-175426360D19}"/>
    <dgm:cxn modelId="{DD48217A-6466-E446-861C-FC11547135BA}" srcId="{1B3594C2-90E0-EE4B-B5D9-60BBFEE2D3F2}" destId="{14D01EE2-874E-0149-B0AF-0ABCC1FCF23C}" srcOrd="2" destOrd="0" parTransId="{AC2CE62C-BF23-F24A-AC6C-0763BA77B5D1}" sibTransId="{8432466A-B322-FB4C-AA2E-B593B96E4448}"/>
    <dgm:cxn modelId="{C984E8D6-5CF8-D346-9B40-20957566A056}" srcId="{450050CA-CAF4-084A-A674-003CADD92B03}" destId="{9C3F8651-BF67-814B-99C9-4A91E4F54D01}" srcOrd="4" destOrd="0" parTransId="{4950E4D7-2B1B-B942-9AA5-53D803344CF4}" sibTransId="{CEF41264-5928-274E-82EB-A6CE017C3BA2}"/>
    <dgm:cxn modelId="{E782F4EC-B90E-214C-B1AE-CC5A6E3B188A}" srcId="{450050CA-CAF4-084A-A674-003CADD92B03}" destId="{BCF7BA61-3DB5-2C41-A7B1-83499881AB4C}" srcOrd="1" destOrd="0" parTransId="{2D11E7D7-CC9A-8846-AB27-791FAA75BCA1}" sibTransId="{CEECB17C-497C-3947-AA53-7B3210E00FC0}"/>
    <dgm:cxn modelId="{0A2362A4-421C-EE49-A315-998042F4644A}" type="presOf" srcId="{09D7B858-9C07-484A-B606-C414F14FA41F}" destId="{9F3AC35E-491B-7943-923C-F6581FDB464D}" srcOrd="0" destOrd="2" presId="urn:microsoft.com/office/officeart/2005/8/layout/StepDownProcess"/>
    <dgm:cxn modelId="{D21F1037-7313-D84A-83D1-4BA301C9D197}" type="presOf" srcId="{1B3594C2-90E0-EE4B-B5D9-60BBFEE2D3F2}" destId="{CD32CF70-138E-2645-8D96-872BD699DE10}" srcOrd="0" destOrd="0" presId="urn:microsoft.com/office/officeart/2005/8/layout/StepDownProcess"/>
    <dgm:cxn modelId="{470E2517-00DE-8D45-B166-AAF1CA95DCA6}" srcId="{450050CA-CAF4-084A-A674-003CADD92B03}" destId="{70970C23-C358-0D48-8E4E-1AC8BFBF4E46}" srcOrd="2" destOrd="0" parTransId="{462E2BD3-F3DC-F845-A146-A55BBF5CCD65}" sibTransId="{FE639064-BCAF-9545-8390-77D0A5BCD4BC}"/>
    <dgm:cxn modelId="{709C0013-C667-1449-B75C-89C1558873DB}" type="presOf" srcId="{DAE96E87-5561-594B-8518-6876470FCB4B}" destId="{6A4B411A-3755-E649-81DA-E94AD08058AE}" srcOrd="0" destOrd="3" presId="urn:microsoft.com/office/officeart/2005/8/layout/StepDownProcess"/>
    <dgm:cxn modelId="{47485584-806C-9B4E-9319-5F845AC6C4B4}" type="presOf" srcId="{9C3F8651-BF67-814B-99C9-4A91E4F54D01}" destId="{769C77CB-912B-4841-AA71-C48B83242641}" srcOrd="0" destOrd="4" presId="urn:microsoft.com/office/officeart/2005/8/layout/StepDownProcess"/>
    <dgm:cxn modelId="{80FB350A-F826-8542-B497-C7703A40BACE}" type="presOf" srcId="{C4837C30-5CC5-2B4F-8FB3-6C9E3F8A8740}" destId="{6A4B411A-3755-E649-81DA-E94AD08058AE}" srcOrd="0" destOrd="5" presId="urn:microsoft.com/office/officeart/2005/8/layout/StepDownProcess"/>
    <dgm:cxn modelId="{D709C930-D443-3C4C-94C8-1980D1A95F74}" srcId="{14D01EE2-874E-0149-B0AF-0ABCC1FCF23C}" destId="{4A3EED79-A34C-8D48-B866-2B33851C1A50}" srcOrd="0" destOrd="0" parTransId="{640FC65D-F5F3-1846-88F7-5BDCE0235A80}" sibTransId="{C67D4B40-982D-1049-AF6E-3D1BA7E174D8}"/>
    <dgm:cxn modelId="{D931608C-23D2-5149-9124-60A9FC8E616D}" type="presOf" srcId="{01EA4914-36E7-3741-BDDB-6D0DDDD8316B}" destId="{769C77CB-912B-4841-AA71-C48B83242641}" srcOrd="0" destOrd="0" presId="urn:microsoft.com/office/officeart/2005/8/layout/StepDownProcess"/>
    <dgm:cxn modelId="{ACD6513D-2436-7A4B-97BE-73544EB10EBB}" srcId="{2AC6E32B-D84E-4C43-A970-02F1E7685982}" destId="{C4837C30-5CC5-2B4F-8FB3-6C9E3F8A8740}" srcOrd="5" destOrd="0" parTransId="{57E57E0F-FA1B-C44F-9D44-49AD8167C470}" sibTransId="{1F6E0054-FE30-C84A-B730-5D53932FC276}"/>
    <dgm:cxn modelId="{DFA95531-B134-0944-A9E1-16911142C3E0}" type="presOf" srcId="{16820706-AF5F-B142-9662-8B7210A15BFD}" destId="{769C77CB-912B-4841-AA71-C48B83242641}" srcOrd="0" destOrd="3" presId="urn:microsoft.com/office/officeart/2005/8/layout/StepDownProcess"/>
    <dgm:cxn modelId="{122E8B76-A4AB-8541-86AA-CE4BD3C1BDD2}" srcId="{2AC6E32B-D84E-4C43-A970-02F1E7685982}" destId="{262515BF-0FA2-1E4B-8848-7F6E8667000A}" srcOrd="1" destOrd="0" parTransId="{A8B95B91-5806-9440-8189-691F57EFFEEE}" sibTransId="{FC59B60A-361E-A44E-B5FF-863137E14079}"/>
    <dgm:cxn modelId="{6B1ABE89-1429-0E42-9AD4-9CB092C6D757}" type="presOf" srcId="{8B1722F9-0793-C046-9B72-E79F0A277F7F}" destId="{9F3AC35E-491B-7943-923C-F6581FDB464D}" srcOrd="0" destOrd="4" presId="urn:microsoft.com/office/officeart/2005/8/layout/StepDownProcess"/>
    <dgm:cxn modelId="{11438206-AEF3-8040-85BD-75BF70A83A27}" type="presOf" srcId="{70970C23-C358-0D48-8E4E-1AC8BFBF4E46}" destId="{769C77CB-912B-4841-AA71-C48B83242641}" srcOrd="0" destOrd="2" presId="urn:microsoft.com/office/officeart/2005/8/layout/StepDownProcess"/>
    <dgm:cxn modelId="{596B45BA-5535-C54D-A76D-6727EB87584C}" srcId="{450050CA-CAF4-084A-A674-003CADD92B03}" destId="{01EA4914-36E7-3741-BDDB-6D0DDDD8316B}" srcOrd="0" destOrd="0" parTransId="{8A11C16F-0370-D34C-AD6B-E0D7D37A57CC}" sibTransId="{2050EE16-A5EE-BA4A-8F65-BE39DF0E1CE4}"/>
    <dgm:cxn modelId="{503A97AB-65AB-4441-8399-8E2567E86DA7}" srcId="{14D01EE2-874E-0149-B0AF-0ABCC1FCF23C}" destId="{8B1722F9-0793-C046-9B72-E79F0A277F7F}" srcOrd="4" destOrd="0" parTransId="{697025EA-9019-4D4D-84AF-EBAC4AC5E5F1}" sibTransId="{88535E4C-84CC-BA47-A89A-DB2A00912449}"/>
    <dgm:cxn modelId="{A8C6ED75-9FF9-3D45-B91C-2C99F546D83C}" type="presOf" srcId="{FB044210-6251-3F43-9ED1-D0EB5A50AFD0}" destId="{6A4B411A-3755-E649-81DA-E94AD08058AE}" srcOrd="0" destOrd="2" presId="urn:microsoft.com/office/officeart/2005/8/layout/StepDownProcess"/>
    <dgm:cxn modelId="{81721730-4E43-6841-9FD2-35C98649F180}" srcId="{14D01EE2-874E-0149-B0AF-0ABCC1FCF23C}" destId="{09D7B858-9C07-484A-B606-C414F14FA41F}" srcOrd="2" destOrd="0" parTransId="{25C0D1AA-F546-994B-B3A5-9B1E00A2A07C}" sibTransId="{450052D2-E24E-2A48-85D8-58240B465747}"/>
    <dgm:cxn modelId="{1500A725-06A3-204A-AB48-9348E95ECCC8}" srcId="{2AC6E32B-D84E-4C43-A970-02F1E7685982}" destId="{DAE96E87-5561-594B-8518-6876470FCB4B}" srcOrd="3" destOrd="0" parTransId="{5C6E3487-5CC7-1F48-8948-6E07410A08BF}" sibTransId="{5EB3831E-4FC3-1843-B2BB-0CC3965778E0}"/>
    <dgm:cxn modelId="{77ECEA8B-0B6D-0845-8D2B-583C8EFA2182}" srcId="{2AC6E32B-D84E-4C43-A970-02F1E7685982}" destId="{B410054C-7AEB-DD4D-9204-B379D9FE7AFF}" srcOrd="4" destOrd="0" parTransId="{02D00B8D-9A79-C543-8CEA-20B871AF48E1}" sibTransId="{7E355F31-3C0F-B349-A58E-09D087690FB0}"/>
    <dgm:cxn modelId="{5C73DB9F-0278-9C43-85F0-4FEFC8985CD3}" type="presOf" srcId="{1207D4E0-BF99-9646-9363-564DE82BC040}" destId="{6A4B411A-3755-E649-81DA-E94AD08058AE}" srcOrd="0" destOrd="0" presId="urn:microsoft.com/office/officeart/2005/8/layout/StepDownProcess"/>
    <dgm:cxn modelId="{F7FD5000-B3DB-3241-A9C1-DA6DE2A6B26C}" type="presOf" srcId="{BCF7BA61-3DB5-2C41-A7B1-83499881AB4C}" destId="{769C77CB-912B-4841-AA71-C48B83242641}" srcOrd="0" destOrd="1" presId="urn:microsoft.com/office/officeart/2005/8/layout/StepDownProcess"/>
    <dgm:cxn modelId="{4C3559C3-72ED-E54F-8F22-F800B39E7762}" type="presOf" srcId="{262515BF-0FA2-1E4B-8848-7F6E8667000A}" destId="{6A4B411A-3755-E649-81DA-E94AD08058AE}" srcOrd="0" destOrd="1" presId="urn:microsoft.com/office/officeart/2005/8/layout/StepDownProcess"/>
    <dgm:cxn modelId="{BB86C014-5613-A345-9853-865C0D26D122}" type="presParOf" srcId="{CD32CF70-138E-2645-8D96-872BD699DE10}" destId="{43515F75-7CF1-9A43-915A-860EAA2AEA1F}" srcOrd="0" destOrd="0" presId="urn:microsoft.com/office/officeart/2005/8/layout/StepDownProcess"/>
    <dgm:cxn modelId="{0A7C124D-BE4D-5D4C-9C18-EC2CD87D9A9E}" type="presParOf" srcId="{43515F75-7CF1-9A43-915A-860EAA2AEA1F}" destId="{AD1CC2DB-2AD7-F648-B1A5-C300597158BC}" srcOrd="0" destOrd="0" presId="urn:microsoft.com/office/officeart/2005/8/layout/StepDownProcess"/>
    <dgm:cxn modelId="{98C604B8-AC1F-0A49-A2E4-EBFF30DD432C}" type="presParOf" srcId="{43515F75-7CF1-9A43-915A-860EAA2AEA1F}" destId="{56533E96-8A81-8A44-B5E5-2C4B9FD4B345}" srcOrd="1" destOrd="0" presId="urn:microsoft.com/office/officeart/2005/8/layout/StepDownProcess"/>
    <dgm:cxn modelId="{8DE9D526-3185-9A4D-B218-CF6B9722AFD1}" type="presParOf" srcId="{43515F75-7CF1-9A43-915A-860EAA2AEA1F}" destId="{769C77CB-912B-4841-AA71-C48B83242641}" srcOrd="2" destOrd="0" presId="urn:microsoft.com/office/officeart/2005/8/layout/StepDownProcess"/>
    <dgm:cxn modelId="{30E3D596-7223-E34F-B53E-BFFC7854CDF9}" type="presParOf" srcId="{CD32CF70-138E-2645-8D96-872BD699DE10}" destId="{61046429-12B6-7647-96EE-10395667B82F}" srcOrd="1" destOrd="0" presId="urn:microsoft.com/office/officeart/2005/8/layout/StepDownProcess"/>
    <dgm:cxn modelId="{C015EA6F-0042-6348-9E3C-FD8D43CFC7F7}" type="presParOf" srcId="{CD32CF70-138E-2645-8D96-872BD699DE10}" destId="{BB8D3473-85A8-6142-A80F-6CCFDFFFED48}" srcOrd="2" destOrd="0" presId="urn:microsoft.com/office/officeart/2005/8/layout/StepDownProcess"/>
    <dgm:cxn modelId="{2032B583-4848-4641-91E8-4C21D918CA5D}" type="presParOf" srcId="{BB8D3473-85A8-6142-A80F-6CCFDFFFED48}" destId="{93A66F75-49A0-B643-9372-71983526C8FD}" srcOrd="0" destOrd="0" presId="urn:microsoft.com/office/officeart/2005/8/layout/StepDownProcess"/>
    <dgm:cxn modelId="{FFA16F8F-D3C8-024A-8D84-525F9918E0CE}" type="presParOf" srcId="{BB8D3473-85A8-6142-A80F-6CCFDFFFED48}" destId="{EAD69153-7E2B-E642-B019-2625AD7F3D4B}" srcOrd="1" destOrd="0" presId="urn:microsoft.com/office/officeart/2005/8/layout/StepDownProcess"/>
    <dgm:cxn modelId="{42B5BFBA-B11E-C542-8CC9-F7F7923338B4}" type="presParOf" srcId="{BB8D3473-85A8-6142-A80F-6CCFDFFFED48}" destId="{6A4B411A-3755-E649-81DA-E94AD08058AE}" srcOrd="2" destOrd="0" presId="urn:microsoft.com/office/officeart/2005/8/layout/StepDownProcess"/>
    <dgm:cxn modelId="{36E5CA02-8D36-9647-A869-7A434C208210}" type="presParOf" srcId="{CD32CF70-138E-2645-8D96-872BD699DE10}" destId="{2C6172A1-7AC8-E340-9C2E-FD0EA21B6A3C}" srcOrd="3" destOrd="0" presId="urn:microsoft.com/office/officeart/2005/8/layout/StepDownProcess"/>
    <dgm:cxn modelId="{16290BDC-DF9F-5B4B-AF5E-CE637E74304C}" type="presParOf" srcId="{CD32CF70-138E-2645-8D96-872BD699DE10}" destId="{85F96CBA-1D38-624B-AE7C-32F411B80EB6}" srcOrd="4" destOrd="0" presId="urn:microsoft.com/office/officeart/2005/8/layout/StepDownProcess"/>
    <dgm:cxn modelId="{3248CB80-C881-9645-AC86-1E53989A4970}" type="presParOf" srcId="{85F96CBA-1D38-624B-AE7C-32F411B80EB6}" destId="{0E19888A-1107-1048-8899-1DE693B2A488}" srcOrd="0" destOrd="0" presId="urn:microsoft.com/office/officeart/2005/8/layout/StepDownProcess"/>
    <dgm:cxn modelId="{765CA8CC-F985-A548-9B33-90886DF3A15C}" type="presParOf" srcId="{85F96CBA-1D38-624B-AE7C-32F411B80EB6}" destId="{9F3AC35E-491B-7943-923C-F6581FDB464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9639BC-2E07-5344-BF66-1623C3559641}" type="doc">
      <dgm:prSet loTypeId="urn:microsoft.com/office/officeart/2008/layout/BendingPictureCaption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BFC5BA-ECEE-DC45-9843-D9D2219B69D7}">
      <dgm:prSet phldrT="[Text]"/>
      <dgm:spPr/>
      <dgm:t>
        <a:bodyPr/>
        <a:lstStyle/>
        <a:p>
          <a:r>
            <a:rPr lang="en-US" dirty="0" smtClean="0"/>
            <a:t>Operations</a:t>
          </a:r>
          <a:endParaRPr lang="en-US" dirty="0"/>
        </a:p>
      </dgm:t>
    </dgm:pt>
    <dgm:pt modelId="{3BD51564-A8AE-0243-BAD6-8F910E1228A4}" type="parTrans" cxnId="{F02C8F75-C395-BB4E-A083-47667DAA4ECD}">
      <dgm:prSet/>
      <dgm:spPr/>
      <dgm:t>
        <a:bodyPr/>
        <a:lstStyle/>
        <a:p>
          <a:endParaRPr lang="en-US"/>
        </a:p>
      </dgm:t>
    </dgm:pt>
    <dgm:pt modelId="{6F35750B-6F22-CD45-B0EA-8BE995C99043}" type="sibTrans" cxnId="{F02C8F75-C395-BB4E-A083-47667DAA4ECD}">
      <dgm:prSet/>
      <dgm:spPr/>
      <dgm:t>
        <a:bodyPr/>
        <a:lstStyle/>
        <a:p>
          <a:endParaRPr lang="en-US"/>
        </a:p>
      </dgm:t>
    </dgm:pt>
    <dgm:pt modelId="{D0C7174F-346D-304E-9466-0CC9AC416884}">
      <dgm:prSet phldrT="[Text]"/>
      <dgm:spPr/>
      <dgm:t>
        <a:bodyPr/>
        <a:lstStyle/>
        <a:p>
          <a:r>
            <a:rPr lang="en-US" dirty="0" smtClean="0"/>
            <a:t>Samples</a:t>
          </a:r>
          <a:endParaRPr lang="en-US" dirty="0"/>
        </a:p>
      </dgm:t>
    </dgm:pt>
    <dgm:pt modelId="{9001D371-D63C-7644-9B28-8638B257B324}" type="parTrans" cxnId="{4493E2BB-B987-034C-B1D4-F04EC79BD34F}">
      <dgm:prSet/>
      <dgm:spPr/>
      <dgm:t>
        <a:bodyPr/>
        <a:lstStyle/>
        <a:p>
          <a:endParaRPr lang="en-US"/>
        </a:p>
      </dgm:t>
    </dgm:pt>
    <dgm:pt modelId="{D5D83BA6-7FCF-0C48-9AED-5B75D678FF10}" type="sibTrans" cxnId="{4493E2BB-B987-034C-B1D4-F04EC79BD34F}">
      <dgm:prSet/>
      <dgm:spPr/>
      <dgm:t>
        <a:bodyPr/>
        <a:lstStyle/>
        <a:p>
          <a:endParaRPr lang="en-US"/>
        </a:p>
      </dgm:t>
    </dgm:pt>
    <dgm:pt modelId="{5A4ADB49-00AD-774B-AFB0-8FA8C46FDDF1}">
      <dgm:prSet phldrT="[Text]"/>
      <dgm:spPr/>
      <dgm:t>
        <a:bodyPr/>
        <a:lstStyle/>
        <a:p>
          <a:r>
            <a:rPr lang="en-US" dirty="0" smtClean="0"/>
            <a:t>Seafloor</a:t>
          </a:r>
          <a:endParaRPr lang="en-US" dirty="0"/>
        </a:p>
      </dgm:t>
    </dgm:pt>
    <dgm:pt modelId="{4EEA78DB-64C1-D04C-9B2D-BFEE5E4592DB}" type="parTrans" cxnId="{77852EA1-7781-C74D-A820-EA920D531975}">
      <dgm:prSet/>
      <dgm:spPr/>
      <dgm:t>
        <a:bodyPr/>
        <a:lstStyle/>
        <a:p>
          <a:endParaRPr lang="en-US"/>
        </a:p>
      </dgm:t>
    </dgm:pt>
    <dgm:pt modelId="{C46B30EF-8CBC-EE44-BA77-5BDFA42ADCC2}" type="sibTrans" cxnId="{77852EA1-7781-C74D-A820-EA920D531975}">
      <dgm:prSet/>
      <dgm:spPr/>
      <dgm:t>
        <a:bodyPr/>
        <a:lstStyle/>
        <a:p>
          <a:endParaRPr lang="en-US"/>
        </a:p>
      </dgm:t>
    </dgm:pt>
    <dgm:pt modelId="{A150A232-2B5C-FE46-B4F9-83101ED3ED46}">
      <dgm:prSet/>
      <dgm:spPr/>
      <dgm:t>
        <a:bodyPr/>
        <a:lstStyle/>
        <a:p>
          <a:r>
            <a:rPr lang="en-US" dirty="0" smtClean="0"/>
            <a:t>Organisms</a:t>
          </a:r>
          <a:endParaRPr lang="en-US" dirty="0"/>
        </a:p>
      </dgm:t>
    </dgm:pt>
    <dgm:pt modelId="{1BB42FCA-B6EA-804D-BB4D-AD5257EAA3A3}" type="parTrans" cxnId="{18B81696-CBFF-CC43-A89F-F2D9470993A1}">
      <dgm:prSet/>
      <dgm:spPr/>
      <dgm:t>
        <a:bodyPr/>
        <a:lstStyle/>
        <a:p>
          <a:endParaRPr lang="en-US"/>
        </a:p>
      </dgm:t>
    </dgm:pt>
    <dgm:pt modelId="{001391BC-0DD6-4A4C-80CF-E85E6CF85C0F}" type="sibTrans" cxnId="{18B81696-CBFF-CC43-A89F-F2D9470993A1}">
      <dgm:prSet/>
      <dgm:spPr/>
      <dgm:t>
        <a:bodyPr/>
        <a:lstStyle/>
        <a:p>
          <a:endParaRPr lang="en-US"/>
        </a:p>
      </dgm:t>
    </dgm:pt>
    <dgm:pt modelId="{C34259F6-16FB-2A49-9062-9EA74D86BCB3}" type="pres">
      <dgm:prSet presAssocID="{D59639BC-2E07-5344-BF66-1623C35596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17810A-402D-8C49-AB72-898EAB545865}" type="pres">
      <dgm:prSet presAssocID="{72BFC5BA-ECEE-DC45-9843-D9D2219B69D7}" presName="composite" presStyleCnt="0"/>
      <dgm:spPr/>
    </dgm:pt>
    <dgm:pt modelId="{7B6683AE-B623-6644-8743-5590AD0815DC}" type="pres">
      <dgm:prSet presAssocID="{72BFC5BA-ECEE-DC45-9843-D9D2219B69D7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8121B744-4D66-CC4B-B3E5-97736F47697A}" type="pres">
      <dgm:prSet presAssocID="{72BFC5BA-ECEE-DC45-9843-D9D2219B69D7}" presName="wedgeRectCallout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65C270-38B6-C343-AC68-D9C36CA001AB}" type="pres">
      <dgm:prSet presAssocID="{6F35750B-6F22-CD45-B0EA-8BE995C99043}" presName="sibTrans" presStyleCnt="0"/>
      <dgm:spPr/>
    </dgm:pt>
    <dgm:pt modelId="{B7738510-566C-8946-89D8-6910F5B02565}" type="pres">
      <dgm:prSet presAssocID="{D0C7174F-346D-304E-9466-0CC9AC416884}" presName="composite" presStyleCnt="0"/>
      <dgm:spPr/>
    </dgm:pt>
    <dgm:pt modelId="{325274FF-2F55-F046-8C67-2DCB37815BEE}" type="pres">
      <dgm:prSet presAssocID="{D0C7174F-346D-304E-9466-0CC9AC416884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76863D49-8D6E-9C48-ABF1-7B2D1639C37D}" type="pres">
      <dgm:prSet presAssocID="{D0C7174F-346D-304E-9466-0CC9AC416884}" presName="wedgeRectCallout1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CE9189-0575-7442-9175-F36101980336}" type="pres">
      <dgm:prSet presAssocID="{D5D83BA6-7FCF-0C48-9AED-5B75D678FF10}" presName="sibTrans" presStyleCnt="0"/>
      <dgm:spPr/>
    </dgm:pt>
    <dgm:pt modelId="{0BB64901-BBDC-B34F-A2F6-112E4A42B07A}" type="pres">
      <dgm:prSet presAssocID="{5A4ADB49-00AD-774B-AFB0-8FA8C46FDDF1}" presName="composite" presStyleCnt="0"/>
      <dgm:spPr/>
    </dgm:pt>
    <dgm:pt modelId="{1D9B38AF-EBA9-1B44-8174-D8489BDFAEE1}" type="pres">
      <dgm:prSet presAssocID="{5A4ADB49-00AD-774B-AFB0-8FA8C46FDDF1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en-US"/>
        </a:p>
      </dgm:t>
    </dgm:pt>
    <dgm:pt modelId="{F14C5D21-0B17-6343-B479-8A637A444900}" type="pres">
      <dgm:prSet presAssocID="{5A4ADB49-00AD-774B-AFB0-8FA8C46FDDF1}" presName="wedgeRectCallout1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65377-0603-2F4E-A63E-B2E249A699E1}" type="pres">
      <dgm:prSet presAssocID="{C46B30EF-8CBC-EE44-BA77-5BDFA42ADCC2}" presName="sibTrans" presStyleCnt="0"/>
      <dgm:spPr/>
    </dgm:pt>
    <dgm:pt modelId="{C002F103-FF6D-2A4A-8093-5B521B8EC3DD}" type="pres">
      <dgm:prSet presAssocID="{A150A232-2B5C-FE46-B4F9-83101ED3ED46}" presName="composite" presStyleCnt="0"/>
      <dgm:spPr/>
    </dgm:pt>
    <dgm:pt modelId="{9F1535D2-710D-E04B-8F57-871D35BA5610}" type="pres">
      <dgm:prSet presAssocID="{A150A232-2B5C-FE46-B4F9-83101ED3ED46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B09B504-00B8-4F4F-A20F-07EC289B5698}" type="pres">
      <dgm:prSet presAssocID="{A150A232-2B5C-FE46-B4F9-83101ED3ED46}" presName="wedgeRectCallout1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FE7849-203E-F343-B033-D88BB6B26730}" type="presOf" srcId="{D0C7174F-346D-304E-9466-0CC9AC416884}" destId="{76863D49-8D6E-9C48-ABF1-7B2D1639C37D}" srcOrd="0" destOrd="0" presId="urn:microsoft.com/office/officeart/2008/layout/BendingPictureCaptionList"/>
    <dgm:cxn modelId="{18B81696-CBFF-CC43-A89F-F2D9470993A1}" srcId="{D59639BC-2E07-5344-BF66-1623C3559641}" destId="{A150A232-2B5C-FE46-B4F9-83101ED3ED46}" srcOrd="3" destOrd="0" parTransId="{1BB42FCA-B6EA-804D-BB4D-AD5257EAA3A3}" sibTransId="{001391BC-0DD6-4A4C-80CF-E85E6CF85C0F}"/>
    <dgm:cxn modelId="{71202837-88E9-2144-9AC7-787C755A14F2}" type="presOf" srcId="{5A4ADB49-00AD-774B-AFB0-8FA8C46FDDF1}" destId="{F14C5D21-0B17-6343-B479-8A637A444900}" srcOrd="0" destOrd="0" presId="urn:microsoft.com/office/officeart/2008/layout/BendingPictureCaptionList"/>
    <dgm:cxn modelId="{B5EF4380-4D20-554D-B2F1-020EDBC65EDC}" type="presOf" srcId="{72BFC5BA-ECEE-DC45-9843-D9D2219B69D7}" destId="{8121B744-4D66-CC4B-B3E5-97736F47697A}" srcOrd="0" destOrd="0" presId="urn:microsoft.com/office/officeart/2008/layout/BendingPictureCaptionList"/>
    <dgm:cxn modelId="{F02C8F75-C395-BB4E-A083-47667DAA4ECD}" srcId="{D59639BC-2E07-5344-BF66-1623C3559641}" destId="{72BFC5BA-ECEE-DC45-9843-D9D2219B69D7}" srcOrd="0" destOrd="0" parTransId="{3BD51564-A8AE-0243-BAD6-8F910E1228A4}" sibTransId="{6F35750B-6F22-CD45-B0EA-8BE995C99043}"/>
    <dgm:cxn modelId="{6F58B748-DCDC-8345-BA11-87C1F173BCD4}" type="presOf" srcId="{A150A232-2B5C-FE46-B4F9-83101ED3ED46}" destId="{BB09B504-00B8-4F4F-A20F-07EC289B5698}" srcOrd="0" destOrd="0" presId="urn:microsoft.com/office/officeart/2008/layout/BendingPictureCaptionList"/>
    <dgm:cxn modelId="{435EDBF3-5BE4-5748-B5B3-AE5AD27B095B}" type="presOf" srcId="{D59639BC-2E07-5344-BF66-1623C3559641}" destId="{C34259F6-16FB-2A49-9062-9EA74D86BCB3}" srcOrd="0" destOrd="0" presId="urn:microsoft.com/office/officeart/2008/layout/BendingPictureCaptionList"/>
    <dgm:cxn modelId="{77852EA1-7781-C74D-A820-EA920D531975}" srcId="{D59639BC-2E07-5344-BF66-1623C3559641}" destId="{5A4ADB49-00AD-774B-AFB0-8FA8C46FDDF1}" srcOrd="2" destOrd="0" parTransId="{4EEA78DB-64C1-D04C-9B2D-BFEE5E4592DB}" sibTransId="{C46B30EF-8CBC-EE44-BA77-5BDFA42ADCC2}"/>
    <dgm:cxn modelId="{4493E2BB-B987-034C-B1D4-F04EC79BD34F}" srcId="{D59639BC-2E07-5344-BF66-1623C3559641}" destId="{D0C7174F-346D-304E-9466-0CC9AC416884}" srcOrd="1" destOrd="0" parTransId="{9001D371-D63C-7644-9B28-8638B257B324}" sibTransId="{D5D83BA6-7FCF-0C48-9AED-5B75D678FF10}"/>
    <dgm:cxn modelId="{AE9686B1-39B3-4E42-B181-0DE073A3BEA1}" type="presParOf" srcId="{C34259F6-16FB-2A49-9062-9EA74D86BCB3}" destId="{8317810A-402D-8C49-AB72-898EAB545865}" srcOrd="0" destOrd="0" presId="urn:microsoft.com/office/officeart/2008/layout/BendingPictureCaptionList"/>
    <dgm:cxn modelId="{26731817-C6BE-C640-96EB-01EF9BA66CBC}" type="presParOf" srcId="{8317810A-402D-8C49-AB72-898EAB545865}" destId="{7B6683AE-B623-6644-8743-5590AD0815DC}" srcOrd="0" destOrd="0" presId="urn:microsoft.com/office/officeart/2008/layout/BendingPictureCaptionList"/>
    <dgm:cxn modelId="{9E657A6B-3E2B-AB48-8EFF-EED46C6A7275}" type="presParOf" srcId="{8317810A-402D-8C49-AB72-898EAB545865}" destId="{8121B744-4D66-CC4B-B3E5-97736F47697A}" srcOrd="1" destOrd="0" presId="urn:microsoft.com/office/officeart/2008/layout/BendingPictureCaptionList"/>
    <dgm:cxn modelId="{F834432D-D9C6-9448-9753-ED1F73F7A500}" type="presParOf" srcId="{C34259F6-16FB-2A49-9062-9EA74D86BCB3}" destId="{EF65C270-38B6-C343-AC68-D9C36CA001AB}" srcOrd="1" destOrd="0" presId="urn:microsoft.com/office/officeart/2008/layout/BendingPictureCaptionList"/>
    <dgm:cxn modelId="{23DF150C-7C2E-E14E-A836-C2EF7B2DDF0E}" type="presParOf" srcId="{C34259F6-16FB-2A49-9062-9EA74D86BCB3}" destId="{B7738510-566C-8946-89D8-6910F5B02565}" srcOrd="2" destOrd="0" presId="urn:microsoft.com/office/officeart/2008/layout/BendingPictureCaptionList"/>
    <dgm:cxn modelId="{BDBB33B2-0394-7F48-BB8D-70149D7136B7}" type="presParOf" srcId="{B7738510-566C-8946-89D8-6910F5B02565}" destId="{325274FF-2F55-F046-8C67-2DCB37815BEE}" srcOrd="0" destOrd="0" presId="urn:microsoft.com/office/officeart/2008/layout/BendingPictureCaptionList"/>
    <dgm:cxn modelId="{84AD9379-B047-4E4E-BE08-CA285573FB89}" type="presParOf" srcId="{B7738510-566C-8946-89D8-6910F5B02565}" destId="{76863D49-8D6E-9C48-ABF1-7B2D1639C37D}" srcOrd="1" destOrd="0" presId="urn:microsoft.com/office/officeart/2008/layout/BendingPictureCaptionList"/>
    <dgm:cxn modelId="{048D8A36-13F8-484E-A49D-ADEB7D468907}" type="presParOf" srcId="{C34259F6-16FB-2A49-9062-9EA74D86BCB3}" destId="{35CE9189-0575-7442-9175-F36101980336}" srcOrd="3" destOrd="0" presId="urn:microsoft.com/office/officeart/2008/layout/BendingPictureCaptionList"/>
    <dgm:cxn modelId="{0AC56442-8158-CB48-BDFD-23B40AB6B3C1}" type="presParOf" srcId="{C34259F6-16FB-2A49-9062-9EA74D86BCB3}" destId="{0BB64901-BBDC-B34F-A2F6-112E4A42B07A}" srcOrd="4" destOrd="0" presId="urn:microsoft.com/office/officeart/2008/layout/BendingPictureCaptionList"/>
    <dgm:cxn modelId="{961CB44D-0965-3042-986A-6AE1E0D6C8E6}" type="presParOf" srcId="{0BB64901-BBDC-B34F-A2F6-112E4A42B07A}" destId="{1D9B38AF-EBA9-1B44-8174-D8489BDFAEE1}" srcOrd="0" destOrd="0" presId="urn:microsoft.com/office/officeart/2008/layout/BendingPictureCaptionList"/>
    <dgm:cxn modelId="{C6F0CF2E-448F-D14C-AC85-995090CDB1E5}" type="presParOf" srcId="{0BB64901-BBDC-B34F-A2F6-112E4A42B07A}" destId="{F14C5D21-0B17-6343-B479-8A637A444900}" srcOrd="1" destOrd="0" presId="urn:microsoft.com/office/officeart/2008/layout/BendingPictureCaptionList"/>
    <dgm:cxn modelId="{2D0FA1E9-3DF8-F846-BA72-DAB52E418A45}" type="presParOf" srcId="{C34259F6-16FB-2A49-9062-9EA74D86BCB3}" destId="{F8365377-0603-2F4E-A63E-B2E249A699E1}" srcOrd="5" destOrd="0" presId="urn:microsoft.com/office/officeart/2008/layout/BendingPictureCaptionList"/>
    <dgm:cxn modelId="{62436147-2E36-DF4A-A4B7-40B76B946C96}" type="presParOf" srcId="{C34259F6-16FB-2A49-9062-9EA74D86BCB3}" destId="{C002F103-FF6D-2A4A-8093-5B521B8EC3DD}" srcOrd="6" destOrd="0" presId="urn:microsoft.com/office/officeart/2008/layout/BendingPictureCaptionList"/>
    <dgm:cxn modelId="{9A93074B-5530-F548-B110-C4BB7235F37A}" type="presParOf" srcId="{C002F103-FF6D-2A4A-8093-5B521B8EC3DD}" destId="{9F1535D2-710D-E04B-8F57-871D35BA5610}" srcOrd="0" destOrd="0" presId="urn:microsoft.com/office/officeart/2008/layout/BendingPictureCaptionList"/>
    <dgm:cxn modelId="{8AAA280F-E328-FF44-B3F4-40AFF58633A2}" type="presParOf" srcId="{C002F103-FF6D-2A4A-8093-5B521B8EC3DD}" destId="{BB09B504-00B8-4F4F-A20F-07EC289B5698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CC2DB-2AD7-F648-B1A5-C300597158BC}">
      <dsp:nvSpPr>
        <dsp:cNvPr id="0" name=""/>
        <dsp:cNvSpPr/>
      </dsp:nvSpPr>
      <dsp:spPr>
        <a:xfrm rot="5400000">
          <a:off x="340564" y="1808257"/>
          <a:ext cx="1266101" cy="144141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533E96-8A81-8A44-B5E5-2C4B9FD4B345}">
      <dsp:nvSpPr>
        <dsp:cNvPr id="0" name=""/>
        <dsp:cNvSpPr/>
      </dsp:nvSpPr>
      <dsp:spPr>
        <a:xfrm>
          <a:off x="5124" y="404758"/>
          <a:ext cx="2131369" cy="149188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Expedition</a:t>
          </a:r>
          <a:endParaRPr lang="en-US" sz="2600" kern="1200" dirty="0"/>
        </a:p>
      </dsp:txBody>
      <dsp:txXfrm>
        <a:off x="77965" y="477599"/>
        <a:ext cx="1985687" cy="1346207"/>
      </dsp:txXfrm>
    </dsp:sp>
    <dsp:sp modelId="{769C77CB-912B-4841-AA71-C48B83242641}">
      <dsp:nvSpPr>
        <dsp:cNvPr id="0" name=""/>
        <dsp:cNvSpPr/>
      </dsp:nvSpPr>
      <dsp:spPr>
        <a:xfrm>
          <a:off x="2136493" y="547044"/>
          <a:ext cx="1550155" cy="120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Cruise Name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Ship Name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Duration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Description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Identifier???</a:t>
          </a:r>
          <a:endParaRPr lang="en-US" sz="1300" kern="1200" dirty="0"/>
        </a:p>
      </dsp:txBody>
      <dsp:txXfrm>
        <a:off x="2136493" y="547044"/>
        <a:ext cx="1550155" cy="1205810"/>
      </dsp:txXfrm>
    </dsp:sp>
    <dsp:sp modelId="{93A66F75-49A0-B643-9372-71983526C8FD}">
      <dsp:nvSpPr>
        <dsp:cNvPr id="0" name=""/>
        <dsp:cNvSpPr/>
      </dsp:nvSpPr>
      <dsp:spPr>
        <a:xfrm rot="5400000">
          <a:off x="2107696" y="3622478"/>
          <a:ext cx="1266101" cy="144141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D69153-7E2B-E642-B019-2625AD7F3D4B}">
      <dsp:nvSpPr>
        <dsp:cNvPr id="0" name=""/>
        <dsp:cNvSpPr/>
      </dsp:nvSpPr>
      <dsp:spPr>
        <a:xfrm>
          <a:off x="1742374" y="2218979"/>
          <a:ext cx="2131369" cy="149188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Dives</a:t>
          </a:r>
          <a:endParaRPr lang="en-US" sz="2600" kern="1200" dirty="0"/>
        </a:p>
      </dsp:txBody>
      <dsp:txXfrm>
        <a:off x="1815215" y="2291820"/>
        <a:ext cx="1985687" cy="1346207"/>
      </dsp:txXfrm>
    </dsp:sp>
    <dsp:sp modelId="{6A4B411A-3755-E649-81DA-E94AD08058AE}">
      <dsp:nvSpPr>
        <dsp:cNvPr id="0" name=""/>
        <dsp:cNvSpPr/>
      </dsp:nvSpPr>
      <dsp:spPr>
        <a:xfrm>
          <a:off x="3945100" y="2080642"/>
          <a:ext cx="2538053" cy="1767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Description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Platform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Location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Duration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Dive Chief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Dive Reference ID</a:t>
          </a:r>
          <a:endParaRPr lang="en-US" sz="1300" kern="1200" dirty="0"/>
        </a:p>
      </dsp:txBody>
      <dsp:txXfrm>
        <a:off x="3945100" y="2080642"/>
        <a:ext cx="2538053" cy="1767055"/>
      </dsp:txXfrm>
    </dsp:sp>
    <dsp:sp modelId="{0E19888A-1107-1048-8899-1DE693B2A488}">
      <dsp:nvSpPr>
        <dsp:cNvPr id="0" name=""/>
        <dsp:cNvSpPr/>
      </dsp:nvSpPr>
      <dsp:spPr>
        <a:xfrm>
          <a:off x="3539388" y="3894863"/>
          <a:ext cx="2131369" cy="149188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Observations</a:t>
          </a:r>
          <a:endParaRPr lang="en-US" sz="2600" kern="1200" dirty="0"/>
        </a:p>
      </dsp:txBody>
      <dsp:txXfrm>
        <a:off x="3612229" y="3967704"/>
        <a:ext cx="1985687" cy="1346207"/>
      </dsp:txXfrm>
    </dsp:sp>
    <dsp:sp modelId="{9F3AC35E-491B-7943-923C-F6581FDB464D}">
      <dsp:nvSpPr>
        <dsp:cNvPr id="0" name=""/>
        <dsp:cNvSpPr/>
      </dsp:nvSpPr>
      <dsp:spPr>
        <a:xfrm>
          <a:off x="5670757" y="4037149"/>
          <a:ext cx="1550155" cy="120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Comment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Timestamp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Logger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Tag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Resource</a:t>
          </a:r>
          <a:endParaRPr lang="en-US" sz="1300" kern="1200" dirty="0"/>
        </a:p>
      </dsp:txBody>
      <dsp:txXfrm>
        <a:off x="5670757" y="4037149"/>
        <a:ext cx="1550155" cy="1205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683AE-B623-6644-8743-5590AD0815DC}">
      <dsp:nvSpPr>
        <dsp:cNvPr id="0" name=""/>
        <dsp:cNvSpPr/>
      </dsp:nvSpPr>
      <dsp:spPr>
        <a:xfrm>
          <a:off x="561" y="107395"/>
          <a:ext cx="2189491" cy="1751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21B744-4D66-CC4B-B3E5-97736F47697A}">
      <dsp:nvSpPr>
        <dsp:cNvPr id="0" name=""/>
        <dsp:cNvSpPr/>
      </dsp:nvSpPr>
      <dsp:spPr>
        <a:xfrm>
          <a:off x="197615" y="1683829"/>
          <a:ext cx="1948647" cy="61305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Operations</a:t>
          </a:r>
          <a:endParaRPr lang="en-US" sz="2800" kern="1200" dirty="0"/>
        </a:p>
      </dsp:txBody>
      <dsp:txXfrm>
        <a:off x="197615" y="1683829"/>
        <a:ext cx="1948647" cy="613057"/>
      </dsp:txXfrm>
    </dsp:sp>
    <dsp:sp modelId="{325274FF-2F55-F046-8C67-2DCB37815BEE}">
      <dsp:nvSpPr>
        <dsp:cNvPr id="0" name=""/>
        <dsp:cNvSpPr/>
      </dsp:nvSpPr>
      <dsp:spPr>
        <a:xfrm>
          <a:off x="2409002" y="107395"/>
          <a:ext cx="2189491" cy="1751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863D49-8D6E-9C48-ABF1-7B2D1639C37D}">
      <dsp:nvSpPr>
        <dsp:cNvPr id="0" name=""/>
        <dsp:cNvSpPr/>
      </dsp:nvSpPr>
      <dsp:spPr>
        <a:xfrm>
          <a:off x="2606056" y="1683829"/>
          <a:ext cx="1948647" cy="61305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Samples</a:t>
          </a:r>
          <a:endParaRPr lang="en-US" sz="2800" kern="1200" dirty="0"/>
        </a:p>
      </dsp:txBody>
      <dsp:txXfrm>
        <a:off x="2606056" y="1683829"/>
        <a:ext cx="1948647" cy="613057"/>
      </dsp:txXfrm>
    </dsp:sp>
    <dsp:sp modelId="{1D9B38AF-EBA9-1B44-8174-D8489BDFAEE1}">
      <dsp:nvSpPr>
        <dsp:cNvPr id="0" name=""/>
        <dsp:cNvSpPr/>
      </dsp:nvSpPr>
      <dsp:spPr>
        <a:xfrm>
          <a:off x="561" y="2515836"/>
          <a:ext cx="2189491" cy="1751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4C5D21-0B17-6343-B479-8A637A444900}">
      <dsp:nvSpPr>
        <dsp:cNvPr id="0" name=""/>
        <dsp:cNvSpPr/>
      </dsp:nvSpPr>
      <dsp:spPr>
        <a:xfrm>
          <a:off x="197615" y="4092269"/>
          <a:ext cx="1948647" cy="61305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Seafloor</a:t>
          </a:r>
          <a:endParaRPr lang="en-US" sz="2800" kern="1200" dirty="0"/>
        </a:p>
      </dsp:txBody>
      <dsp:txXfrm>
        <a:off x="197615" y="4092269"/>
        <a:ext cx="1948647" cy="613057"/>
      </dsp:txXfrm>
    </dsp:sp>
    <dsp:sp modelId="{9F1535D2-710D-E04B-8F57-871D35BA5610}">
      <dsp:nvSpPr>
        <dsp:cNvPr id="0" name=""/>
        <dsp:cNvSpPr/>
      </dsp:nvSpPr>
      <dsp:spPr>
        <a:xfrm>
          <a:off x="2409002" y="2515836"/>
          <a:ext cx="2189491" cy="175159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09B504-00B8-4F4F-A20F-07EC289B5698}">
      <dsp:nvSpPr>
        <dsp:cNvPr id="0" name=""/>
        <dsp:cNvSpPr/>
      </dsp:nvSpPr>
      <dsp:spPr>
        <a:xfrm>
          <a:off x="2606056" y="4092269"/>
          <a:ext cx="1948647" cy="61305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Organisms</a:t>
          </a:r>
          <a:endParaRPr lang="en-US" sz="2800" kern="1200" dirty="0"/>
        </a:p>
      </dsp:txBody>
      <dsp:txXfrm>
        <a:off x="2606056" y="4092269"/>
        <a:ext cx="1948647" cy="613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5D6B4-0E4A-EB40-822A-B2A38B3FAE3D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587FD-7478-F248-B001-4A816D20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00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DOSI working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587FD-7478-F248-B001-4A816D2005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2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044" y="2272454"/>
            <a:ext cx="8285163" cy="15680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2088" y="4145280"/>
            <a:ext cx="6823075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7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2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9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5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9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6756" y="292948"/>
            <a:ext cx="2193131" cy="62416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7362" y="292948"/>
            <a:ext cx="6416940" cy="6241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0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6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965" y="4700694"/>
            <a:ext cx="8285163" cy="145288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965" y="3100495"/>
            <a:ext cx="8285163" cy="160019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493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62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986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73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24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122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997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05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363" y="1706880"/>
            <a:ext cx="4305035" cy="482769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4852" y="1706880"/>
            <a:ext cx="4305035" cy="482769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2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363" y="1637454"/>
            <a:ext cx="4306728" cy="68241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7467" indent="0">
              <a:buNone/>
              <a:defRPr sz="2100" b="1"/>
            </a:lvl2pPr>
            <a:lvl3pPr marL="974933" indent="0">
              <a:buNone/>
              <a:defRPr sz="1900" b="1"/>
            </a:lvl3pPr>
            <a:lvl4pPr marL="1462400" indent="0">
              <a:buNone/>
              <a:defRPr sz="1700" b="1"/>
            </a:lvl4pPr>
            <a:lvl5pPr marL="1949867" indent="0">
              <a:buNone/>
              <a:defRPr sz="1700" b="1"/>
            </a:lvl5pPr>
            <a:lvl6pPr marL="2437333" indent="0">
              <a:buNone/>
              <a:defRPr sz="1700" b="1"/>
            </a:lvl6pPr>
            <a:lvl7pPr marL="2924800" indent="0">
              <a:buNone/>
              <a:defRPr sz="1700" b="1"/>
            </a:lvl7pPr>
            <a:lvl8pPr marL="3412266" indent="0">
              <a:buNone/>
              <a:defRPr sz="1700" b="1"/>
            </a:lvl8pPr>
            <a:lvl9pPr marL="3899733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63" y="2319867"/>
            <a:ext cx="4306728" cy="4214707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1468" y="1637454"/>
            <a:ext cx="4308420" cy="68241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7467" indent="0">
              <a:buNone/>
              <a:defRPr sz="2100" b="1"/>
            </a:lvl2pPr>
            <a:lvl3pPr marL="974933" indent="0">
              <a:buNone/>
              <a:defRPr sz="1900" b="1"/>
            </a:lvl3pPr>
            <a:lvl4pPr marL="1462400" indent="0">
              <a:buNone/>
              <a:defRPr sz="1700" b="1"/>
            </a:lvl4pPr>
            <a:lvl5pPr marL="1949867" indent="0">
              <a:buNone/>
              <a:defRPr sz="1700" b="1"/>
            </a:lvl5pPr>
            <a:lvl6pPr marL="2437333" indent="0">
              <a:buNone/>
              <a:defRPr sz="1700" b="1"/>
            </a:lvl6pPr>
            <a:lvl7pPr marL="2924800" indent="0">
              <a:buNone/>
              <a:defRPr sz="1700" b="1"/>
            </a:lvl7pPr>
            <a:lvl8pPr marL="3412266" indent="0">
              <a:buNone/>
              <a:defRPr sz="1700" b="1"/>
            </a:lvl8pPr>
            <a:lvl9pPr marL="3899733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1468" y="2319867"/>
            <a:ext cx="4308420" cy="4214707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0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19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3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363" y="291253"/>
            <a:ext cx="3206778" cy="123952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904" y="291254"/>
            <a:ext cx="5448984" cy="624332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363" y="1530774"/>
            <a:ext cx="3206778" cy="5003801"/>
          </a:xfrm>
        </p:spPr>
        <p:txBody>
          <a:bodyPr/>
          <a:lstStyle>
            <a:lvl1pPr marL="0" indent="0">
              <a:buNone/>
              <a:defRPr sz="1500"/>
            </a:lvl1pPr>
            <a:lvl2pPr marL="487467" indent="0">
              <a:buNone/>
              <a:defRPr sz="1300"/>
            </a:lvl2pPr>
            <a:lvl3pPr marL="974933" indent="0">
              <a:buNone/>
              <a:defRPr sz="1100"/>
            </a:lvl3pPr>
            <a:lvl4pPr marL="1462400" indent="0">
              <a:buNone/>
              <a:defRPr sz="1000"/>
            </a:lvl4pPr>
            <a:lvl5pPr marL="1949867" indent="0">
              <a:buNone/>
              <a:defRPr sz="1000"/>
            </a:lvl5pPr>
            <a:lvl6pPr marL="2437333" indent="0">
              <a:buNone/>
              <a:defRPr sz="1000"/>
            </a:lvl6pPr>
            <a:lvl7pPr marL="2924800" indent="0">
              <a:buNone/>
              <a:defRPr sz="1000"/>
            </a:lvl7pPr>
            <a:lvl8pPr marL="3412266" indent="0">
              <a:buNone/>
              <a:defRPr sz="1000"/>
            </a:lvl8pPr>
            <a:lvl9pPr marL="389973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9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529" y="5120640"/>
            <a:ext cx="5848350" cy="60452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10529" y="653627"/>
            <a:ext cx="5848350" cy="4389120"/>
          </a:xfrm>
        </p:spPr>
        <p:txBody>
          <a:bodyPr/>
          <a:lstStyle>
            <a:lvl1pPr marL="0" indent="0">
              <a:buNone/>
              <a:defRPr sz="3400"/>
            </a:lvl1pPr>
            <a:lvl2pPr marL="487467" indent="0">
              <a:buNone/>
              <a:defRPr sz="3000"/>
            </a:lvl2pPr>
            <a:lvl3pPr marL="974933" indent="0">
              <a:buNone/>
              <a:defRPr sz="2600"/>
            </a:lvl3pPr>
            <a:lvl4pPr marL="1462400" indent="0">
              <a:buNone/>
              <a:defRPr sz="2100"/>
            </a:lvl4pPr>
            <a:lvl5pPr marL="1949867" indent="0">
              <a:buNone/>
              <a:defRPr sz="2100"/>
            </a:lvl5pPr>
            <a:lvl6pPr marL="2437333" indent="0">
              <a:buNone/>
              <a:defRPr sz="2100"/>
            </a:lvl6pPr>
            <a:lvl7pPr marL="2924800" indent="0">
              <a:buNone/>
              <a:defRPr sz="2100"/>
            </a:lvl7pPr>
            <a:lvl8pPr marL="3412266" indent="0">
              <a:buNone/>
              <a:defRPr sz="2100"/>
            </a:lvl8pPr>
            <a:lvl9pPr marL="3899733" indent="0">
              <a:buNone/>
              <a:defRPr sz="21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0529" y="5725161"/>
            <a:ext cx="5848350" cy="858519"/>
          </a:xfrm>
        </p:spPr>
        <p:txBody>
          <a:bodyPr/>
          <a:lstStyle>
            <a:lvl1pPr marL="0" indent="0">
              <a:buNone/>
              <a:defRPr sz="1500"/>
            </a:lvl1pPr>
            <a:lvl2pPr marL="487467" indent="0">
              <a:buNone/>
              <a:defRPr sz="1300"/>
            </a:lvl2pPr>
            <a:lvl3pPr marL="974933" indent="0">
              <a:buNone/>
              <a:defRPr sz="1100"/>
            </a:lvl3pPr>
            <a:lvl4pPr marL="1462400" indent="0">
              <a:buNone/>
              <a:defRPr sz="1000"/>
            </a:lvl4pPr>
            <a:lvl5pPr marL="1949867" indent="0">
              <a:buNone/>
              <a:defRPr sz="1000"/>
            </a:lvl5pPr>
            <a:lvl6pPr marL="2437333" indent="0">
              <a:buNone/>
              <a:defRPr sz="1000"/>
            </a:lvl6pPr>
            <a:lvl7pPr marL="2924800" indent="0">
              <a:buNone/>
              <a:defRPr sz="1000"/>
            </a:lvl7pPr>
            <a:lvl8pPr marL="3412266" indent="0">
              <a:buNone/>
              <a:defRPr sz="1000"/>
            </a:lvl8pPr>
            <a:lvl9pPr marL="389973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0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363" y="292947"/>
            <a:ext cx="8772525" cy="1219200"/>
          </a:xfrm>
          <a:prstGeom prst="rect">
            <a:avLst/>
          </a:prstGeom>
        </p:spPr>
        <p:txBody>
          <a:bodyPr vert="horz" lIns="97493" tIns="48747" rIns="97493" bIns="4874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363" y="1706880"/>
            <a:ext cx="8772525" cy="4827694"/>
          </a:xfrm>
          <a:prstGeom prst="rect">
            <a:avLst/>
          </a:prstGeom>
        </p:spPr>
        <p:txBody>
          <a:bodyPr vert="horz" lIns="97493" tIns="48747" rIns="97493" bIns="4874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363" y="6780107"/>
            <a:ext cx="2274358" cy="389467"/>
          </a:xfrm>
          <a:prstGeom prst="rect">
            <a:avLst/>
          </a:prstGeom>
        </p:spPr>
        <p:txBody>
          <a:bodyPr vert="horz" lIns="97493" tIns="48747" rIns="97493" bIns="4874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529F9-810E-0A45-9386-4F430B469800}" type="datetimeFigureOut">
              <a:rPr lang="en-US" smtClean="0"/>
              <a:t>16-06-01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0311" y="6780107"/>
            <a:ext cx="3086629" cy="389467"/>
          </a:xfrm>
          <a:prstGeom prst="rect">
            <a:avLst/>
          </a:prstGeom>
        </p:spPr>
        <p:txBody>
          <a:bodyPr vert="horz" lIns="97493" tIns="48747" rIns="97493" bIns="4874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5529" y="6780107"/>
            <a:ext cx="2274358" cy="389467"/>
          </a:xfrm>
          <a:prstGeom prst="rect">
            <a:avLst/>
          </a:prstGeom>
        </p:spPr>
        <p:txBody>
          <a:bodyPr vert="horz" lIns="97493" tIns="48747" rIns="97493" bIns="4874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34A3D-B3E1-3243-88EF-E6456075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7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87467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600" indent="-365600" algn="l" defTabSz="48746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2133" indent="-304667" algn="l" defTabSz="487467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67" indent="-243733" algn="l" defTabSz="487467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133" indent="-243733" algn="l" defTabSz="48746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600" indent="-243733" algn="l" defTabSz="487467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067" indent="-243733" algn="l" defTabSz="48746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533" indent="-243733" algn="l" defTabSz="48746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6000" indent="-243733" algn="l" defTabSz="48746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3466" indent="-243733" algn="l" defTabSz="48746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467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933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2400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867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333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800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2266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9733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4.jpg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50" y="1216152"/>
            <a:ext cx="20574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6962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" y="3267075"/>
            <a:ext cx="7696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317" y="6832600"/>
            <a:ext cx="2044700" cy="48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1267" y="3522124"/>
            <a:ext cx="6451600" cy="1134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300" dirty="0" smtClean="0">
                <a:solidFill>
                  <a:srgbClr val="4DB3D0"/>
                </a:solidFill>
                <a:latin typeface="Outage-Cut"/>
              </a:rPr>
              <a:t>Ocean Networks Canada’s Underwater Video Acquisition, Logging and </a:t>
            </a:r>
            <a:r>
              <a:rPr lang="en-US" sz="2300" dirty="0" err="1" smtClean="0">
                <a:solidFill>
                  <a:srgbClr val="4DB3D0"/>
                </a:solidFill>
                <a:latin typeface="Outage-Cut"/>
              </a:rPr>
              <a:t>Curation</a:t>
            </a:r>
            <a:endParaRPr lang="en-US" sz="2300" dirty="0" smtClean="0">
              <a:solidFill>
                <a:srgbClr val="4DB3D0"/>
              </a:solidFill>
              <a:latin typeface="Outage-Cu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1" y="4699449"/>
            <a:ext cx="6451600" cy="516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800" dirty="0" smtClean="0">
                <a:solidFill>
                  <a:srgbClr val="4DB3D0"/>
                </a:solidFill>
                <a:latin typeface="Open Sans"/>
              </a:rPr>
              <a:t>Reyna </a:t>
            </a:r>
            <a:r>
              <a:rPr lang="en-US" sz="1800" dirty="0" err="1" smtClean="0">
                <a:solidFill>
                  <a:srgbClr val="4DB3D0"/>
                </a:solidFill>
                <a:latin typeface="Open Sans"/>
              </a:rPr>
              <a:t>Jenkyns</a:t>
            </a:r>
            <a:r>
              <a:rPr lang="en-US" sz="1800" dirty="0" smtClean="0">
                <a:solidFill>
                  <a:srgbClr val="4DB3D0"/>
                </a:solidFill>
                <a:latin typeface="Open Sans"/>
              </a:rPr>
              <a:t> (</a:t>
            </a:r>
            <a:r>
              <a:rPr lang="en-US" sz="1800" dirty="0" err="1" smtClean="0">
                <a:solidFill>
                  <a:srgbClr val="4DB3D0"/>
                </a:solidFill>
                <a:latin typeface="Open Sans"/>
              </a:rPr>
              <a:t>reyna@uvic.ca</a:t>
            </a:r>
            <a:r>
              <a:rPr lang="en-US" sz="1800" dirty="0" smtClean="0">
                <a:solidFill>
                  <a:srgbClr val="4DB3D0"/>
                </a:solidFill>
                <a:latin typeface="Open Sans"/>
              </a:rPr>
              <a:t>)</a:t>
            </a:r>
            <a:endParaRPr lang="en-US" sz="1800" dirty="0">
              <a:solidFill>
                <a:srgbClr val="4DB3D0"/>
              </a:solidFill>
              <a:latin typeface="Open Sans"/>
            </a:endParaRPr>
          </a:p>
          <a:p>
            <a:r>
              <a:rPr lang="en-US" sz="1800" dirty="0" smtClean="0">
                <a:solidFill>
                  <a:srgbClr val="4DB3D0"/>
                </a:solidFill>
                <a:latin typeface="Open Sans"/>
              </a:rPr>
              <a:t>Underwater Video Workshop, </a:t>
            </a:r>
            <a:r>
              <a:rPr lang="en-US" sz="1800" dirty="0">
                <a:solidFill>
                  <a:srgbClr val="4DB3D0"/>
                </a:solidFill>
                <a:latin typeface="Open Sans"/>
              </a:rPr>
              <a:t>Rhode Island, 2016-06-01 </a:t>
            </a:r>
          </a:p>
        </p:txBody>
      </p:sp>
    </p:spTree>
    <p:extLst>
      <p:ext uri="{BB962C8B-B14F-4D97-AF65-F5344CB8AC3E}">
        <p14:creationId xmlns:p14="http://schemas.microsoft.com/office/powerpoint/2010/main" val="428046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313" y="428065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 err="1" smtClean="0">
                <a:solidFill>
                  <a:srgbClr val="4DB3D0"/>
                </a:solidFill>
                <a:latin typeface="Outage-Cut"/>
                <a:cs typeface="Outage-Cut"/>
              </a:rPr>
              <a:t>Curation</a:t>
            </a:r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 Challenges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804" y="1115811"/>
            <a:ext cx="9195195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30367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Consistent workflow due to variation of cameras, platforms and evolving nature of video (encodings, 4K?)</a:t>
            </a:r>
          </a:p>
          <a:p>
            <a:pPr marL="830367" lvl="1" indent="-342900">
              <a:buFont typeface="Arial"/>
              <a:buChar char="•"/>
            </a:pPr>
            <a:r>
              <a:rPr lang="en-US" sz="2000" dirty="0" err="1" smtClean="0">
                <a:latin typeface="Open Sans"/>
                <a:cs typeface="Open Sans"/>
              </a:rPr>
              <a:t>Filenaming</a:t>
            </a:r>
            <a:r>
              <a:rPr lang="en-US" sz="2000" dirty="0" smtClean="0">
                <a:latin typeface="Open Sans"/>
                <a:cs typeface="Open Sans"/>
              </a:rPr>
              <a:t> with accurate timestamps</a:t>
            </a:r>
          </a:p>
          <a:p>
            <a:pPr marL="830367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Embedding metadata</a:t>
            </a:r>
          </a:p>
          <a:p>
            <a:pPr marL="830367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Closed captioning</a:t>
            </a:r>
          </a:p>
          <a:p>
            <a:pPr marL="830367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Dive identifiers</a:t>
            </a:r>
          </a:p>
          <a:p>
            <a:pPr marL="830367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Meeting demands of applications/stakeholders: science, MPA, outreach, media, image </a:t>
            </a:r>
            <a:r>
              <a:rPr lang="en-US" sz="2000" dirty="0" smtClean="0">
                <a:latin typeface="Open Sans"/>
                <a:cs typeface="Open Sans"/>
              </a:rPr>
              <a:t>analysis</a:t>
            </a:r>
          </a:p>
          <a:p>
            <a:pPr marL="830367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Transferring high-resolution video to scientists</a:t>
            </a:r>
          </a:p>
          <a:p>
            <a:pPr marL="830367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Obtaining metadata about ROV camera system and recording settings</a:t>
            </a:r>
            <a:endParaRPr lang="en-US" sz="2000" dirty="0" smtClean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472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" y="445344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Digital Stills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304800" y="1287132"/>
            <a:ext cx="9167880" cy="619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457200" indent="-457200" algn="l">
              <a:buFont typeface="Arial"/>
              <a:buChar char="•"/>
              <a:defRPr/>
            </a:pPr>
            <a:r>
              <a:rPr lang="en-US" sz="2800" dirty="0" smtClean="0"/>
              <a:t>Integration </a:t>
            </a:r>
            <a:r>
              <a:rPr lang="en-US" sz="2800" dirty="0"/>
              <a:t>of digital still camera varies significantly from one ROV to another</a:t>
            </a:r>
          </a:p>
          <a:p>
            <a:pPr marL="457200" indent="-457200" algn="l">
              <a:buFont typeface="Arial"/>
              <a:buChar char="•"/>
              <a:defRPr/>
            </a:pPr>
            <a:r>
              <a:rPr lang="en-US" sz="2800" dirty="0"/>
              <a:t>Image capture ideally conducted by dive loggers, but sometimes it must be done by ROV operators or dive chief </a:t>
            </a:r>
          </a:p>
          <a:p>
            <a:pPr marL="457200" indent="-457200" algn="l">
              <a:buFont typeface="Arial"/>
              <a:buChar char="•"/>
              <a:defRPr/>
            </a:pPr>
            <a:r>
              <a:rPr lang="en-US" sz="2800" dirty="0"/>
              <a:t>Timestamping not always synced to time server</a:t>
            </a:r>
          </a:p>
          <a:p>
            <a:pPr marL="457200" indent="-457200" algn="l">
              <a:buFont typeface="Arial"/>
              <a:buChar char="•"/>
              <a:defRPr/>
            </a:pPr>
            <a:r>
              <a:rPr lang="en-US" sz="2800" dirty="0"/>
              <a:t>Download occurs after dive, although sometimes a preview is available</a:t>
            </a:r>
          </a:p>
          <a:p>
            <a:pPr marL="457200" indent="-457200" algn="l">
              <a:buFont typeface="Arial"/>
              <a:buChar char="•"/>
              <a:defRPr/>
            </a:pPr>
            <a:r>
              <a:rPr lang="en-US" sz="2800" dirty="0"/>
              <a:t>Final archiving occurs post-cruise</a:t>
            </a:r>
          </a:p>
          <a:p>
            <a:pPr marL="457200" indent="-457200" algn="l">
              <a:buFont typeface="Arial"/>
              <a:buChar char="•"/>
              <a:defRPr/>
            </a:pPr>
            <a:r>
              <a:rPr lang="en-US" sz="2800" dirty="0"/>
              <a:t>Integrated into SeaTube post-cruise</a:t>
            </a:r>
          </a:p>
          <a:p>
            <a:pPr marL="457200" indent="-457200" algn="l">
              <a:buFont typeface="Arial"/>
              <a:buChar char="•"/>
              <a:defRPr/>
            </a:pPr>
            <a:r>
              <a:rPr lang="en-US" sz="2800" dirty="0"/>
              <a:t>Potential opportunity for collaboration with ROVs and camera manufacturers for better integration and functionality</a:t>
            </a:r>
          </a:p>
          <a:p>
            <a:pPr algn="l">
              <a:defRPr/>
            </a:pPr>
            <a:endParaRPr lang="en-US" sz="3200" dirty="0"/>
          </a:p>
          <a:p>
            <a:pPr marL="914400" lvl="1" indent="-457200" algn="l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tx1"/>
              </a:solidFill>
              <a:latin typeface="+mn-lt"/>
              <a:ea typeface="MS PGothic" pitchFamily="34" charset="-128"/>
              <a:cs typeface="+mn-cs"/>
              <a:sym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9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976" y="190661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Oceans 2.0: </a:t>
            </a:r>
            <a:r>
              <a:rPr lang="en-US" sz="3000" dirty="0" err="1" smtClean="0">
                <a:solidFill>
                  <a:srgbClr val="4DB3D0"/>
                </a:solidFill>
                <a:latin typeface="Outage-Cut"/>
                <a:cs typeface="Outage-Cut"/>
              </a:rPr>
              <a:t>SeaTube</a:t>
            </a:r>
            <a:endParaRPr lang="en-US" sz="3000" dirty="0" smtClean="0">
              <a:solidFill>
                <a:srgbClr val="4DB3D0"/>
              </a:solidFill>
              <a:latin typeface="Outage-Cut"/>
              <a:cs typeface="Outage-Cut"/>
            </a:endParaRPr>
          </a:p>
        </p:txBody>
      </p:sp>
      <p:pic>
        <p:nvPicPr>
          <p:cNvPr id="10" name="Picture 2" descr="FalkorDiveListing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808" y="28761614"/>
            <a:ext cx="9044426" cy="494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FalkorDiveLog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060" y="29808542"/>
            <a:ext cx="8180388" cy="446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diveObservation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23238"/>
          <a:stretch>
            <a:fillRect/>
          </a:stretch>
        </p:blipFill>
        <p:spPr bwMode="auto">
          <a:xfrm>
            <a:off x="29581894" y="30359094"/>
            <a:ext cx="7239000" cy="484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 descr="seatub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6" y="1006711"/>
            <a:ext cx="8346091" cy="590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56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901" y="392747"/>
            <a:ext cx="888968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4DB3D0"/>
                </a:solidFill>
                <a:latin typeface="Outage-Cut"/>
                <a:cs typeface="Outage-Cut"/>
              </a:rPr>
              <a:t>Endeavour Hydrothermal Vents Marine Protected Area: </a:t>
            </a:r>
          </a:p>
          <a:p>
            <a:r>
              <a:rPr lang="en-US" sz="2000" dirty="0" smtClean="0">
                <a:solidFill>
                  <a:srgbClr val="4DB3D0"/>
                </a:solidFill>
                <a:latin typeface="Outage-Cut"/>
                <a:cs typeface="Outage-Cut"/>
              </a:rPr>
              <a:t>Integrating Expeditions and Scientific Knowledge into a </a:t>
            </a:r>
            <a:r>
              <a:rPr lang="en-US" sz="2000" dirty="0" err="1" smtClean="0">
                <a:solidFill>
                  <a:srgbClr val="4DB3D0"/>
                </a:solidFill>
                <a:latin typeface="Outage-Cut"/>
                <a:cs typeface="Outage-Cut"/>
              </a:rPr>
              <a:t>Geodatabase</a:t>
            </a:r>
            <a:endParaRPr lang="en-US" sz="2000" dirty="0" smtClean="0">
              <a:solidFill>
                <a:srgbClr val="4DB3D0"/>
              </a:solidFill>
              <a:latin typeface="Outage-Cut"/>
              <a:cs typeface="Outage-Cu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960" y="2042976"/>
            <a:ext cx="7536907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Open Sans"/>
                <a:cs typeface="Open Sans"/>
              </a:rPr>
              <a:t>Ihilitaquam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ditat</a:t>
            </a:r>
            <a:r>
              <a:rPr lang="en-US" sz="1600" dirty="0" smtClean="0">
                <a:latin typeface="Open Sans"/>
                <a:cs typeface="Open Sans"/>
              </a:rPr>
              <a:t>. </a:t>
            </a:r>
            <a:r>
              <a:rPr lang="en-US" sz="1600" dirty="0" err="1" smtClean="0">
                <a:latin typeface="Open Sans"/>
                <a:cs typeface="Open Sans"/>
              </a:rPr>
              <a:t>Ficiam</a:t>
            </a:r>
            <a:r>
              <a:rPr lang="en-US" sz="1600" dirty="0" smtClean="0">
                <a:latin typeface="Open Sans"/>
                <a:cs typeface="Open Sans"/>
              </a:rPr>
              <a:t>, serum </a:t>
            </a:r>
            <a:r>
              <a:rPr lang="en-US" sz="1600" dirty="0" err="1" smtClean="0">
                <a:latin typeface="Open Sans"/>
                <a:cs typeface="Open Sans"/>
              </a:rPr>
              <a:t>fugitio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cus</a:t>
            </a:r>
            <a:r>
              <a:rPr lang="en-US" sz="1600" dirty="0" smtClean="0">
                <a:latin typeface="Open Sans"/>
                <a:cs typeface="Open Sans"/>
              </a:rPr>
              <a:t>, </a:t>
            </a:r>
            <a:r>
              <a:rPr lang="en-US" sz="1600" dirty="0" err="1" smtClean="0">
                <a:latin typeface="Open Sans"/>
                <a:cs typeface="Open Sans"/>
              </a:rPr>
              <a:t>aut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faccum</a:t>
            </a:r>
            <a:r>
              <a:rPr lang="en-US" sz="1600" dirty="0" smtClean="0">
                <a:latin typeface="Open Sans"/>
                <a:cs typeface="Open Sans"/>
              </a:rPr>
              <a:t> re </a:t>
            </a:r>
            <a:r>
              <a:rPr lang="en-US" sz="1600" dirty="0" err="1" smtClean="0">
                <a:latin typeface="Open Sans"/>
                <a:cs typeface="Open Sans"/>
              </a:rPr>
              <a:t>corere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exerum</a:t>
            </a:r>
            <a:r>
              <a:rPr lang="en-US" sz="1600" dirty="0" smtClean="0">
                <a:latin typeface="Open Sans"/>
                <a:cs typeface="Open Sans"/>
              </a:rPr>
              <a:t>, </a:t>
            </a:r>
            <a:r>
              <a:rPr lang="en-US" sz="1600" dirty="0" err="1" smtClean="0">
                <a:latin typeface="Open Sans"/>
                <a:cs typeface="Open Sans"/>
              </a:rPr>
              <a:t>ute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voloriberias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aut</a:t>
            </a:r>
            <a:r>
              <a:rPr lang="en-US" sz="1600" dirty="0" smtClean="0">
                <a:latin typeface="Open Sans"/>
                <a:cs typeface="Open Sans"/>
              </a:rPr>
              <a:t> quo </a:t>
            </a:r>
            <a:r>
              <a:rPr lang="en-US" sz="1600" dirty="0" err="1" smtClean="0">
                <a:latin typeface="Open Sans"/>
                <a:cs typeface="Open Sans"/>
              </a:rPr>
              <a:t>quibus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escia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volent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quodi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occupta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debitiisquas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maio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tecus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Open Sans"/>
                <a:cs typeface="Open Sans"/>
              </a:rPr>
              <a:t>ruptatur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reperum</a:t>
            </a:r>
            <a:r>
              <a:rPr lang="en-US" sz="1600" dirty="0" smtClean="0">
                <a:latin typeface="Open Sans"/>
                <a:cs typeface="Open Sans"/>
              </a:rPr>
              <a:t> et </a:t>
            </a:r>
            <a:r>
              <a:rPr lang="en-US" sz="1600" dirty="0" err="1" smtClean="0">
                <a:latin typeface="Open Sans"/>
                <a:cs typeface="Open Sans"/>
              </a:rPr>
              <a:t>omnihicit</a:t>
            </a:r>
            <a:r>
              <a:rPr lang="en-US" sz="1600" dirty="0" smtClean="0">
                <a:latin typeface="Open Sans"/>
                <a:cs typeface="Open Sans"/>
              </a:rPr>
              <a:t>, </a:t>
            </a:r>
            <a:r>
              <a:rPr lang="en-US" sz="1600" dirty="0" err="1" smtClean="0">
                <a:latin typeface="Open Sans"/>
                <a:cs typeface="Open Sans"/>
              </a:rPr>
              <a:t>sandam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simi</a:t>
            </a:r>
            <a:r>
              <a:rPr lang="en-US" sz="1600" dirty="0" smtClean="0">
                <a:latin typeface="Open Sans"/>
                <a:cs typeface="Open Sans"/>
              </a:rPr>
              <a:t>, </a:t>
            </a:r>
            <a:r>
              <a:rPr lang="en-US" sz="1600" dirty="0" err="1" smtClean="0">
                <a:latin typeface="Open Sans"/>
                <a:cs typeface="Open Sans"/>
              </a:rPr>
              <a:t>siminctin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perspidebit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esto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voluptatio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volupta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tquiae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lanti</a:t>
            </a:r>
            <a:r>
              <a:rPr lang="en-US" sz="1600" dirty="0" smtClean="0">
                <a:latin typeface="Open Sans"/>
                <a:cs typeface="Open Sans"/>
              </a:rPr>
              <a:t> ape </a:t>
            </a:r>
            <a:r>
              <a:rPr lang="en-US" sz="1600" dirty="0" err="1" smtClean="0">
                <a:latin typeface="Open Sans"/>
                <a:cs typeface="Open Sans"/>
              </a:rPr>
              <a:t>volor</a:t>
            </a:r>
            <a:r>
              <a:rPr lang="en-US" sz="1600" dirty="0" smtClean="0">
                <a:latin typeface="Open Sans"/>
                <a:cs typeface="Open Sans"/>
              </a:rPr>
              <a:t> res sum ad qui </a:t>
            </a:r>
            <a:r>
              <a:rPr lang="en-US" sz="1600" dirty="0" err="1" smtClean="0">
                <a:latin typeface="Open Sans"/>
                <a:cs typeface="Open Sans"/>
              </a:rPr>
              <a:t>netur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apitat</a:t>
            </a:r>
            <a:r>
              <a:rPr lang="en-US" sz="1600" dirty="0" smtClean="0">
                <a:latin typeface="Open Sans"/>
                <a:cs typeface="Open San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Open Sans"/>
                <a:cs typeface="Open Sans"/>
              </a:rPr>
              <a:t>Gendioratio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eatum</a:t>
            </a:r>
            <a:r>
              <a:rPr lang="en-US" sz="1600" dirty="0" smtClean="0">
                <a:latin typeface="Open Sans"/>
                <a:cs typeface="Open Sans"/>
              </a:rPr>
              <a:t> qui </a:t>
            </a:r>
            <a:r>
              <a:rPr lang="en-US" sz="1600" dirty="0" err="1" smtClean="0">
                <a:latin typeface="Open Sans"/>
                <a:cs typeface="Open Sans"/>
              </a:rPr>
              <a:t>suntempe</a:t>
            </a:r>
            <a:r>
              <a:rPr lang="en-US" sz="1600" dirty="0" smtClean="0">
                <a:latin typeface="Open Sans"/>
                <a:cs typeface="Open Sans"/>
              </a:rPr>
              <a:t> lam, </a:t>
            </a:r>
            <a:r>
              <a:rPr lang="en-US" sz="1600" dirty="0" err="1" smtClean="0">
                <a:latin typeface="Open Sans"/>
                <a:cs typeface="Open Sans"/>
              </a:rPr>
              <a:t>sus</a:t>
            </a:r>
            <a:r>
              <a:rPr lang="en-US" sz="1600" dirty="0" smtClean="0">
                <a:latin typeface="Open Sans"/>
                <a:cs typeface="Open Sans"/>
              </a:rPr>
              <a:t> abo. </a:t>
            </a:r>
            <a:r>
              <a:rPr lang="en-US" sz="1600" dirty="0" err="1" smtClean="0">
                <a:latin typeface="Open Sans"/>
                <a:cs typeface="Open Sans"/>
              </a:rPr>
              <a:t>Sincta</a:t>
            </a:r>
            <a:r>
              <a:rPr lang="en-US" sz="1600" dirty="0" smtClean="0">
                <a:latin typeface="Open Sans"/>
                <a:cs typeface="Open Sans"/>
              </a:rPr>
              <a:t> qui </a:t>
            </a:r>
            <a:r>
              <a:rPr lang="en-US" sz="1600" dirty="0" err="1" smtClean="0">
                <a:latin typeface="Open Sans"/>
                <a:cs typeface="Open Sans"/>
              </a:rPr>
              <a:t>reiumque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enet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esci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consequi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odit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autatur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aliquidio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beaquate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adio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offictae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volorem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earitis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repudip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istrum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dolent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lis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dolo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molorpor</a:t>
            </a:r>
            <a:r>
              <a:rPr lang="en-US" sz="1600" dirty="0" smtClean="0">
                <a:latin typeface="Open Sans"/>
                <a:cs typeface="Open Sans"/>
              </a:rPr>
              <a:t> as </a:t>
            </a:r>
            <a:r>
              <a:rPr lang="en-US" sz="1600" dirty="0" err="1" smtClean="0">
                <a:latin typeface="Open Sans"/>
                <a:cs typeface="Open Sans"/>
              </a:rPr>
              <a:t>moditia</a:t>
            </a:r>
            <a:r>
              <a:rPr lang="en-US" sz="1600" dirty="0" smtClean="0">
                <a:latin typeface="Open Sans"/>
                <a:cs typeface="Open Sans"/>
              </a:rPr>
              <a:t> cone </a:t>
            </a:r>
            <a:r>
              <a:rPr lang="en-US" sz="1600" dirty="0" err="1" smtClean="0">
                <a:latin typeface="Open Sans"/>
                <a:cs typeface="Open Sans"/>
              </a:rPr>
              <a:t>everis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eicae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plamet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facea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conse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Open Sans"/>
                <a:cs typeface="Open Sans"/>
              </a:rPr>
              <a:t>ellabore</a:t>
            </a:r>
            <a:r>
              <a:rPr lang="en-US" sz="1600" dirty="0" smtClean="0">
                <a:latin typeface="Open Sans"/>
                <a:cs typeface="Open Sans"/>
              </a:rPr>
              <a:t> dis </a:t>
            </a:r>
            <a:r>
              <a:rPr lang="en-US" sz="1600" dirty="0" err="1" smtClean="0">
                <a:latin typeface="Open Sans"/>
                <a:cs typeface="Open Sans"/>
              </a:rPr>
              <a:t>ea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aut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volora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senientem</a:t>
            </a:r>
            <a:r>
              <a:rPr lang="en-US" sz="1600" dirty="0" smtClean="0">
                <a:latin typeface="Open Sans"/>
                <a:cs typeface="Open Sans"/>
              </a:rPr>
              <a:t> lam </a:t>
            </a:r>
            <a:r>
              <a:rPr lang="en-US" sz="1600" dirty="0" err="1" smtClean="0">
                <a:latin typeface="Open Sans"/>
                <a:cs typeface="Open Sans"/>
              </a:rPr>
              <a:t>sequatus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est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vendus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eturerferum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restotatem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que</a:t>
            </a:r>
            <a:r>
              <a:rPr lang="en-US" sz="1600" dirty="0" smtClean="0">
                <a:latin typeface="Open Sans"/>
                <a:cs typeface="Open Sans"/>
              </a:rPr>
              <a:t> el </a:t>
            </a:r>
            <a:r>
              <a:rPr lang="en-US" sz="1600" dirty="0" err="1" smtClean="0">
                <a:latin typeface="Open Sans"/>
                <a:cs typeface="Open Sans"/>
              </a:rPr>
              <a:t>ipis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rerum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nam</a:t>
            </a:r>
            <a:r>
              <a:rPr lang="en-US" sz="1600" dirty="0" smtClean="0">
                <a:latin typeface="Open Sans"/>
                <a:cs typeface="Open Sans"/>
              </a:rPr>
              <a:t>, </a:t>
            </a:r>
            <a:r>
              <a:rPr lang="en-US" sz="1600" dirty="0" err="1" smtClean="0">
                <a:latin typeface="Open Sans"/>
                <a:cs typeface="Open Sans"/>
              </a:rPr>
              <a:t>aut</a:t>
            </a:r>
            <a:r>
              <a:rPr lang="en-US" sz="1600" dirty="0" smtClean="0">
                <a:latin typeface="Open Sans"/>
                <a:cs typeface="Open Sans"/>
              </a:rPr>
              <a:t> pro </a:t>
            </a:r>
            <a:r>
              <a:rPr lang="en-US" sz="1600" dirty="0" err="1" smtClean="0">
                <a:latin typeface="Open Sans"/>
                <a:cs typeface="Open Sans"/>
              </a:rPr>
              <a:t>consedigenia</a:t>
            </a:r>
            <a:r>
              <a:rPr lang="en-US" sz="1600" dirty="0" smtClean="0">
                <a:latin typeface="Open Sans"/>
                <a:cs typeface="Open Sans"/>
              </a:rPr>
              <a:t> se id ma </a:t>
            </a:r>
            <a:r>
              <a:rPr lang="en-US" sz="1600" dirty="0" err="1" smtClean="0">
                <a:latin typeface="Open Sans"/>
                <a:cs typeface="Open Sans"/>
              </a:rPr>
              <a:t>sim</a:t>
            </a:r>
            <a:r>
              <a:rPr lang="en-US" sz="1600" dirty="0" smtClean="0">
                <a:latin typeface="Open Sans"/>
                <a:cs typeface="Open Sans"/>
              </a:rPr>
              <a:t> et </a:t>
            </a:r>
            <a:r>
              <a:rPr lang="en-US" sz="1600" dirty="0" err="1" smtClean="0">
                <a:latin typeface="Open Sans"/>
                <a:cs typeface="Open Sans"/>
              </a:rPr>
              <a:t>fugitia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nderspero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te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derrovit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faccus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  <a:r>
              <a:rPr lang="en-US" sz="1600" dirty="0" err="1" smtClean="0">
                <a:latin typeface="Open Sans"/>
                <a:cs typeface="Open Sans"/>
              </a:rPr>
              <a:t>eliquassim</a:t>
            </a:r>
            <a:r>
              <a:rPr lang="en-US" sz="1600" dirty="0" smtClean="0">
                <a:latin typeface="Open Sans"/>
                <a:cs typeface="Open Sans"/>
              </a:rPr>
              <a:t> quam.</a:t>
            </a:r>
            <a:endParaRPr lang="en-US" sz="1600" dirty="0">
              <a:latin typeface="Open Sans"/>
              <a:cs typeface="Open Sans"/>
            </a:endParaRPr>
          </a:p>
        </p:txBody>
      </p:sp>
      <p:pic>
        <p:nvPicPr>
          <p:cNvPr id="2" name="Picture 1" descr="Screen Shot 2015-12-11 at 9.10.1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9" y="1478195"/>
            <a:ext cx="9128908" cy="49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3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078" y="315268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Fixed Cameras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3294" y="983977"/>
            <a:ext cx="5146562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Open Sans"/>
                <a:cs typeface="Open Sans"/>
              </a:rPr>
              <a:t>Camera </a:t>
            </a:r>
            <a:r>
              <a:rPr lang="en-US" sz="2000" dirty="0">
                <a:latin typeface="Open Sans"/>
                <a:cs typeface="Open Sans"/>
              </a:rPr>
              <a:t>Control </a:t>
            </a:r>
            <a:r>
              <a:rPr lang="en-US" sz="2000" dirty="0" smtClean="0">
                <a:latin typeface="Open Sans"/>
                <a:cs typeface="Open Sans"/>
              </a:rPr>
              <a:t>Interface;  </a:t>
            </a:r>
          </a:p>
          <a:p>
            <a:r>
              <a:rPr lang="en-US" sz="2000" dirty="0" err="1" smtClean="0">
                <a:latin typeface="Open Sans"/>
                <a:cs typeface="Open Sans"/>
              </a:rPr>
              <a:t>SeaScript</a:t>
            </a:r>
            <a:r>
              <a:rPr lang="en-US" sz="2000" dirty="0" smtClean="0">
                <a:latin typeface="Open Sans"/>
                <a:cs typeface="Open Sans"/>
              </a:rPr>
              <a:t> and Scheduling; </a:t>
            </a:r>
          </a:p>
          <a:p>
            <a:r>
              <a:rPr lang="en-US" sz="2000" dirty="0" err="1" smtClean="0">
                <a:latin typeface="Open Sans"/>
                <a:cs typeface="Open Sans"/>
              </a:rPr>
              <a:t>Wowza</a:t>
            </a:r>
            <a:r>
              <a:rPr lang="en-US" sz="2000" dirty="0" smtClean="0">
                <a:latin typeface="Open Sans"/>
                <a:cs typeface="Open Sans"/>
              </a:rPr>
              <a:t> </a:t>
            </a:r>
            <a:r>
              <a:rPr lang="en-US" sz="2000" dirty="0">
                <a:latin typeface="Open Sans"/>
                <a:cs typeface="Open Sans"/>
              </a:rPr>
              <a:t>Recording – triggered off lights and other sensor </a:t>
            </a:r>
            <a:r>
              <a:rPr lang="en-US" sz="2000" dirty="0" smtClean="0">
                <a:latin typeface="Open Sans"/>
                <a:cs typeface="Open Sans"/>
              </a:rPr>
              <a:t>data;  </a:t>
            </a:r>
          </a:p>
          <a:p>
            <a:r>
              <a:rPr lang="en-US" sz="2000" dirty="0" smtClean="0">
                <a:latin typeface="Open Sans"/>
                <a:cs typeface="Open Sans"/>
              </a:rPr>
              <a:t>Automated </a:t>
            </a:r>
            <a:r>
              <a:rPr lang="en-US" sz="2000" dirty="0">
                <a:latin typeface="Open Sans"/>
                <a:cs typeface="Open Sans"/>
              </a:rPr>
              <a:t>QAQC – black video </a:t>
            </a:r>
            <a:r>
              <a:rPr lang="en-US" sz="2000" dirty="0" smtClean="0">
                <a:latin typeface="Open Sans"/>
                <a:cs typeface="Open Sans"/>
              </a:rPr>
              <a:t>segments</a:t>
            </a:r>
            <a:r>
              <a:rPr lang="en-US" sz="2000" dirty="0">
                <a:latin typeface="Open Sans"/>
                <a:cs typeface="Open Sans"/>
              </a:rPr>
              <a:t>, expected field of </a:t>
            </a:r>
            <a:r>
              <a:rPr lang="en-US" sz="2000" dirty="0" smtClean="0">
                <a:latin typeface="Open Sans"/>
                <a:cs typeface="Open Sans"/>
              </a:rPr>
              <a:t>views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Open Sans"/>
              <a:cs typeface="Open Sans"/>
            </a:endParaRPr>
          </a:p>
        </p:txBody>
      </p:sp>
      <p:pic>
        <p:nvPicPr>
          <p:cNvPr id="2" name="Picture 1" descr="Ocean_Presence_Technologies_OPT-06FHDE_9300861_Ocean_Networks_Canada_-_Oceans_2.0_-_2016-06-01_08.18.4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8" y="3281832"/>
            <a:ext cx="6913898" cy="34323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79856" y="983977"/>
            <a:ext cx="4167394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1200" dirty="0" smtClean="0"/>
              <a:t>13204</a:t>
            </a:r>
            <a:r>
              <a:rPr lang="en-US" sz="1200" dirty="0"/>
              <a:t>::</a:t>
            </a:r>
            <a:r>
              <a:rPr lang="en-US" sz="1200" dirty="0" err="1"/>
              <a:t>moveTo</a:t>
            </a:r>
            <a:r>
              <a:rPr lang="en-US" sz="1200" dirty="0"/>
              <a:t>(1776.6, 2135.7);</a:t>
            </a:r>
            <a:br>
              <a:rPr lang="en-US" sz="1200" dirty="0"/>
            </a:br>
            <a:r>
              <a:rPr lang="en-US" sz="1200" dirty="0"/>
              <a:t>13204::</a:t>
            </a:r>
            <a:r>
              <a:rPr lang="en-US" sz="1200" dirty="0" err="1"/>
              <a:t>zoomTo</a:t>
            </a:r>
            <a:r>
              <a:rPr lang="en-US" sz="1200" dirty="0"/>
              <a:t>(0.0);</a:t>
            </a:r>
            <a:br>
              <a:rPr lang="en-US" sz="1200" dirty="0"/>
            </a:br>
            <a:r>
              <a:rPr lang="en-US" sz="1200" dirty="0"/>
              <a:t>pause (5);</a:t>
            </a:r>
            <a:br>
              <a:rPr lang="en-US" sz="1200" dirty="0"/>
            </a:br>
            <a:r>
              <a:rPr lang="en-US" sz="1200" dirty="0"/>
              <a:t>13204::</a:t>
            </a:r>
            <a:r>
              <a:rPr lang="en-US" sz="1200" dirty="0" err="1"/>
              <a:t>changeLightIntensity</a:t>
            </a:r>
            <a:r>
              <a:rPr lang="en-US" sz="1200" dirty="0"/>
              <a:t>("Lights", 100.0);</a:t>
            </a:r>
            <a:br>
              <a:rPr lang="en-US" sz="1200" dirty="0"/>
            </a:br>
            <a:r>
              <a:rPr lang="en-US" sz="1200" dirty="0"/>
              <a:t>pause(150);</a:t>
            </a:r>
            <a:br>
              <a:rPr lang="en-US" sz="1200" dirty="0"/>
            </a:br>
            <a:r>
              <a:rPr lang="en-US" sz="1200" dirty="0"/>
              <a:t>13204::</a:t>
            </a:r>
            <a:r>
              <a:rPr lang="en-US" sz="1200" dirty="0" err="1"/>
              <a:t>moveTo</a:t>
            </a:r>
            <a:r>
              <a:rPr lang="en-US" sz="1200" dirty="0"/>
              <a:t>(6258.7265625, 1976.98876953125);</a:t>
            </a:r>
            <a:br>
              <a:rPr lang="en-US" sz="1200" dirty="0"/>
            </a:br>
            <a:r>
              <a:rPr lang="en-US" sz="1200" dirty="0"/>
              <a:t>pause(150);</a:t>
            </a:r>
            <a:br>
              <a:rPr lang="en-US" sz="1200" dirty="0"/>
            </a:br>
            <a:r>
              <a:rPr lang="en-US" sz="1200" dirty="0"/>
              <a:t>13204::</a:t>
            </a:r>
            <a:r>
              <a:rPr lang="en-US" sz="1200" dirty="0" err="1"/>
              <a:t>changeLightIntensity</a:t>
            </a:r>
            <a:r>
              <a:rPr lang="en-US" sz="1200" dirty="0"/>
              <a:t>("Lights", 0.0)</a:t>
            </a:r>
            <a:r>
              <a:rPr lang="en-US" sz="1200" dirty="0" smtClean="0"/>
              <a:t>;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18922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901" y="347927"/>
            <a:ext cx="88896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4DB3D0"/>
                </a:solidFill>
                <a:latin typeface="Outage-Cut"/>
                <a:cs typeface="Outage-Cut"/>
              </a:rPr>
              <a:t>Looking Forward</a:t>
            </a:r>
            <a:endParaRPr lang="en-US" sz="2000" dirty="0" smtClean="0">
              <a:solidFill>
                <a:srgbClr val="4DB3D0"/>
              </a:solidFill>
              <a:latin typeface="Outage-Cut"/>
              <a:cs typeface="Outage-Cu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725" y="932523"/>
            <a:ext cx="8589981" cy="6217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Open Sans"/>
                <a:cs typeface="Open Sans"/>
              </a:rPr>
              <a:t>Workflow and Tool Improvements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Better integration of digital stills into </a:t>
            </a:r>
            <a:r>
              <a:rPr lang="en-US" sz="2000" dirty="0" err="1" smtClean="0">
                <a:latin typeface="Open Sans"/>
                <a:cs typeface="Open Sans"/>
              </a:rPr>
              <a:t>SeaTube</a:t>
            </a:r>
            <a:endParaRPr lang="en-US" sz="2000" dirty="0" smtClean="0">
              <a:latin typeface="Open Sans"/>
              <a:cs typeface="Open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Enhanced search functionality based on navigational or other data</a:t>
            </a:r>
            <a:r>
              <a:rPr lang="en-US" sz="2000" dirty="0">
                <a:latin typeface="Open Sans"/>
                <a:cs typeface="Open Sans"/>
              </a:rPr>
              <a:t> </a:t>
            </a:r>
            <a:r>
              <a:rPr lang="en-US" sz="2000" dirty="0" smtClean="0">
                <a:latin typeface="Open Sans"/>
                <a:cs typeface="Open Sans"/>
              </a:rPr>
              <a:t>values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Open Sans"/>
              <a:cs typeface="Open Sans"/>
            </a:endParaRPr>
          </a:p>
          <a:p>
            <a:r>
              <a:rPr lang="en-US" sz="2000" dirty="0" smtClean="0">
                <a:latin typeface="Open Sans"/>
                <a:cs typeface="Open Sans"/>
              </a:rPr>
              <a:t>Data Stewardship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Open Sans"/>
                <a:cs typeface="Open Sans"/>
              </a:rPr>
              <a:t>Legacy data ingestion: VENUS expeditions, pre-NEPTUNE </a:t>
            </a:r>
            <a:r>
              <a:rPr lang="en-US" sz="2000" dirty="0" smtClean="0">
                <a:latin typeface="Open Sans"/>
                <a:cs typeface="Open Sans"/>
              </a:rPr>
              <a:t>expeditions, navigational data</a:t>
            </a:r>
            <a:endParaRPr lang="en-US" sz="2000" dirty="0">
              <a:latin typeface="Open Sans"/>
              <a:cs typeface="Open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Dataset citations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Improved dive logging conventions (especially for sampling and integration of identifiers such as IGSN)</a:t>
            </a:r>
            <a:endParaRPr lang="en-US" sz="2000" dirty="0">
              <a:latin typeface="Open Sans"/>
              <a:cs typeface="Open Sans"/>
            </a:endParaRPr>
          </a:p>
          <a:p>
            <a:endParaRPr lang="en-US" sz="2000" dirty="0">
              <a:latin typeface="Open Sans"/>
              <a:cs typeface="Open Sans"/>
            </a:endParaRPr>
          </a:p>
          <a:p>
            <a:r>
              <a:rPr lang="en-US" sz="2000" dirty="0" smtClean="0">
                <a:latin typeface="Open Sans"/>
                <a:cs typeface="Open Sans"/>
              </a:rPr>
              <a:t>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IEEE Video QAQC abstract submitted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Data </a:t>
            </a:r>
            <a:r>
              <a:rPr lang="en-US" sz="2000" dirty="0">
                <a:latin typeface="Open Sans"/>
                <a:cs typeface="Open Sans"/>
              </a:rPr>
              <a:t>Week </a:t>
            </a:r>
            <a:r>
              <a:rPr lang="en-US" sz="2000" dirty="0" err="1">
                <a:latin typeface="Open Sans"/>
                <a:cs typeface="Open Sans"/>
              </a:rPr>
              <a:t>SciDataCon</a:t>
            </a:r>
            <a:r>
              <a:rPr lang="en-US" sz="2000" dirty="0">
                <a:latin typeface="Open Sans"/>
                <a:cs typeface="Open Sans"/>
              </a:rPr>
              <a:t> Session #61: </a:t>
            </a:r>
            <a:r>
              <a:rPr lang="en-US" sz="2000" dirty="0"/>
              <a:t>Towards Multimedia Data </a:t>
            </a:r>
            <a:r>
              <a:rPr lang="en-US" sz="2000" dirty="0" err="1"/>
              <a:t>Curation</a:t>
            </a:r>
            <a:r>
              <a:rPr lang="en-US" sz="2000" dirty="0"/>
              <a:t> Standards and Leading Practices for Enabling Scientific Research, </a:t>
            </a:r>
            <a:r>
              <a:rPr lang="en-US" sz="2000" dirty="0" err="1"/>
              <a:t>CoChairs</a:t>
            </a:r>
            <a:r>
              <a:rPr lang="en-US" sz="2000" dirty="0"/>
              <a:t>: </a:t>
            </a:r>
            <a:r>
              <a:rPr lang="en-US" sz="2000" dirty="0" smtClean="0"/>
              <a:t>A</a:t>
            </a:r>
            <a:r>
              <a:rPr lang="en-US" sz="2000" dirty="0"/>
              <a:t>. Miller (SOI</a:t>
            </a:r>
            <a:r>
              <a:rPr lang="en-US" sz="2000" dirty="0" smtClean="0"/>
              <a:t>), R</a:t>
            </a:r>
            <a:r>
              <a:rPr lang="en-US" sz="2000" dirty="0"/>
              <a:t>. Jenkyns (ONC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2016 Computer Vision for Automated Analysis of Underwater Imagery Workshop</a:t>
            </a:r>
          </a:p>
          <a:p>
            <a:endParaRPr lang="en-US" sz="2000" dirty="0">
              <a:latin typeface="Open Sans"/>
              <a:cs typeface="Open Sans"/>
            </a:endParaRPr>
          </a:p>
          <a:p>
            <a:endParaRPr lang="en-US" sz="2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728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50" y="1216152"/>
            <a:ext cx="20574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696200" cy="4191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" y="3267075"/>
            <a:ext cx="7696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317" y="6832600"/>
            <a:ext cx="2044700" cy="482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" y="3556000"/>
            <a:ext cx="6654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6906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pic>
        <p:nvPicPr>
          <p:cNvPr id="3" name="Picture 2" descr="ONCBCInfrastructure_300dp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747250" cy="54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662530038_aa780e0a7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170" y="3222561"/>
            <a:ext cx="2934421" cy="22008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273" y="445344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Camera and Platform Diversity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273" y="1053838"/>
            <a:ext cx="5774264" cy="5601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2400" dirty="0" smtClean="0"/>
              <a:t>Platforms</a:t>
            </a:r>
          </a:p>
          <a:p>
            <a:pPr marL="342900" indent="-342900">
              <a:buFont typeface="Arial"/>
              <a:buChar char="•"/>
            </a:pPr>
            <a:r>
              <a:rPr lang="en-CA" sz="2400" dirty="0" smtClean="0"/>
              <a:t>ROVs: ROPOS, Jason II, Hercules/Argus, Oceanic Explorer, Zeus II, </a:t>
            </a:r>
            <a:r>
              <a:rPr lang="en-CA" sz="2400" dirty="0" err="1" smtClean="0"/>
              <a:t>Millenium</a:t>
            </a:r>
            <a:r>
              <a:rPr lang="en-CA" sz="2400" dirty="0" smtClean="0"/>
              <a:t> Plus, ST-204, Sea-eye Falcon</a:t>
            </a:r>
          </a:p>
          <a:p>
            <a:pPr marL="342900" indent="-342900">
              <a:buFont typeface="Arial"/>
              <a:buChar char="•"/>
            </a:pPr>
            <a:r>
              <a:rPr lang="en-CA" sz="2400" dirty="0" smtClean="0"/>
              <a:t>Divers: </a:t>
            </a:r>
            <a:r>
              <a:rPr lang="en-CA" sz="2400" dirty="0" err="1" smtClean="0"/>
              <a:t>GoPros</a:t>
            </a:r>
            <a:r>
              <a:rPr lang="en-CA" sz="2400" dirty="0" smtClean="0"/>
              <a:t> (usually)</a:t>
            </a:r>
          </a:p>
          <a:p>
            <a:pPr marL="342900" indent="-342900">
              <a:buFont typeface="Arial"/>
              <a:buChar char="•"/>
            </a:pPr>
            <a:r>
              <a:rPr lang="en-CA" sz="2400" dirty="0" smtClean="0"/>
              <a:t>Networked </a:t>
            </a:r>
            <a:r>
              <a:rPr lang="en-CA" sz="2400" dirty="0"/>
              <a:t>P</a:t>
            </a:r>
            <a:r>
              <a:rPr lang="en-CA" sz="2400" dirty="0" smtClean="0"/>
              <a:t>latforms on seafloor</a:t>
            </a:r>
          </a:p>
          <a:p>
            <a:pPr marL="342900" indent="-342900">
              <a:buFont typeface="Arial"/>
              <a:buChar char="•"/>
            </a:pPr>
            <a:endParaRPr lang="en-CA" sz="2400" dirty="0"/>
          </a:p>
          <a:p>
            <a:r>
              <a:rPr lang="en-CA" sz="2400" dirty="0" smtClean="0"/>
              <a:t>Camera Systems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Types: </a:t>
            </a:r>
            <a:r>
              <a:rPr lang="en-US" sz="2000" dirty="0" err="1" smtClean="0">
                <a:latin typeface="Open Sans"/>
                <a:cs typeface="Open Sans"/>
              </a:rPr>
              <a:t>Colour</a:t>
            </a:r>
            <a:r>
              <a:rPr lang="en-US" sz="2000" dirty="0" smtClean="0">
                <a:latin typeface="Open Sans"/>
                <a:cs typeface="Open Sans"/>
              </a:rPr>
              <a:t>, Black &amp; White, 3D, laser scanning or sonar imagery integration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Equipment: lasers</a:t>
            </a:r>
            <a:r>
              <a:rPr lang="en-US" sz="2000" dirty="0">
                <a:latin typeface="Open Sans"/>
                <a:cs typeface="Open Sans"/>
              </a:rPr>
              <a:t>, </a:t>
            </a:r>
            <a:r>
              <a:rPr lang="en-US" sz="2000" dirty="0" smtClean="0">
                <a:latin typeface="Open Sans"/>
                <a:cs typeface="Open Sans"/>
              </a:rPr>
              <a:t>lights, pan/tilts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dirty="0" smtClean="0">
                <a:latin typeface="Open Sans"/>
                <a:cs typeface="Open Sans"/>
              </a:rPr>
              <a:t>Functions and capabilities: Zoom, focus, resolution, remote commands </a:t>
            </a:r>
            <a:r>
              <a:rPr lang="en-US" sz="2000" dirty="0" err="1" smtClean="0">
                <a:latin typeface="Open Sans"/>
                <a:cs typeface="Open Sans"/>
              </a:rPr>
              <a:t>vs</a:t>
            </a:r>
            <a:r>
              <a:rPr lang="en-US" sz="2000" dirty="0" smtClean="0">
                <a:latin typeface="Open Sans"/>
                <a:cs typeface="Open Sans"/>
              </a:rPr>
              <a:t> GUIs</a:t>
            </a:r>
            <a:endParaRPr lang="en-CA" sz="2400" dirty="0" smtClean="0"/>
          </a:p>
          <a:p>
            <a:pPr marL="342900" indent="-342900">
              <a:buFont typeface="Arial"/>
              <a:buChar char="•"/>
            </a:pPr>
            <a:endParaRPr lang="en-CA" sz="2400" dirty="0"/>
          </a:p>
          <a:p>
            <a:pPr marL="342900" indent="-342900">
              <a:buFont typeface="Arial"/>
              <a:buChar char="•"/>
            </a:pPr>
            <a:endParaRPr lang="en-CA" sz="2400" dirty="0" smtClean="0"/>
          </a:p>
          <a:p>
            <a:pPr marL="342900" indent="-342900">
              <a:buFont typeface="Arial"/>
              <a:buChar char="•"/>
            </a:pPr>
            <a:endParaRPr lang="en-CA" sz="2400" dirty="0" smtClean="0"/>
          </a:p>
        </p:txBody>
      </p:sp>
      <p:pic>
        <p:nvPicPr>
          <p:cNvPr id="11" name="Picture 3" descr="millenium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501" y="251124"/>
            <a:ext cx="2375821" cy="356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0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" y="445344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ROV Video Acquisition</a:t>
            </a:r>
          </a:p>
        </p:txBody>
      </p:sp>
      <p:pic>
        <p:nvPicPr>
          <p:cNvPr id="9" name="Picture 1" descr="ROVDiveVideo - VideoRecord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8" y="1149833"/>
            <a:ext cx="9335700" cy="517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00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" y="445344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rgbClr val="4DB3D0"/>
                </a:solidFill>
                <a:latin typeface="Outage-Cut"/>
                <a:cs typeface="Outage-Cut"/>
              </a:rPr>
              <a:t>Oceans 2.0: </a:t>
            </a:r>
            <a:r>
              <a:rPr lang="en-US" sz="3000" dirty="0" err="1">
                <a:solidFill>
                  <a:srgbClr val="4DB3D0"/>
                </a:solidFill>
                <a:latin typeface="Outage-Cut"/>
                <a:cs typeface="Outage-Cut"/>
              </a:rPr>
              <a:t>SeaScribe</a:t>
            </a:r>
            <a:r>
              <a:rPr lang="en-US" sz="3000" dirty="0">
                <a:solidFill>
                  <a:srgbClr val="4DB3D0"/>
                </a:solidFill>
                <a:latin typeface="Outage-Cut"/>
                <a:cs typeface="Outage-Cut"/>
              </a:rPr>
              <a:t> Dive Logging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820442345"/>
              </p:ext>
            </p:extLst>
          </p:nvPr>
        </p:nvGraphicFramePr>
        <p:xfrm>
          <a:off x="304317" y="1132105"/>
          <a:ext cx="7226037" cy="5791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Rectangle 2"/>
          <p:cNvSpPr/>
          <p:nvPr/>
        </p:nvSpPr>
        <p:spPr>
          <a:xfrm>
            <a:off x="5423647" y="1296446"/>
            <a:ext cx="4288999" cy="3645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81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  <a:defRPr/>
            </a:pPr>
            <a:r>
              <a:rPr lang="en-US" sz="1800" i="1" dirty="0" smtClean="0">
                <a:latin typeface="Open Sans Light" charset="0"/>
                <a:ea typeface="ＭＳ Ｐゴシック" charset="0"/>
                <a:cs typeface="ＭＳ Ｐゴシック" charset="0"/>
                <a:sym typeface="Open Sans Light" charset="0"/>
              </a:rPr>
              <a:t>Increases </a:t>
            </a:r>
            <a:r>
              <a:rPr lang="en-US" sz="1800" i="1" dirty="0" err="1">
                <a:latin typeface="Open Sans Light" charset="0"/>
                <a:ea typeface="ＭＳ Ｐゴシック" charset="0"/>
                <a:cs typeface="ＭＳ Ｐゴシック" charset="0"/>
                <a:sym typeface="Open Sans Light" charset="0"/>
              </a:rPr>
              <a:t>searchability</a:t>
            </a:r>
            <a:r>
              <a:rPr lang="en-US" sz="1800" i="1" dirty="0">
                <a:latin typeface="Open Sans Light" charset="0"/>
                <a:ea typeface="ＭＳ Ｐゴシック" charset="0"/>
                <a:cs typeface="ＭＳ Ｐゴシック" charset="0"/>
                <a:sym typeface="Open Sans Light" charset="0"/>
              </a:rPr>
              <a:t> and usability of dive video</a:t>
            </a:r>
          </a:p>
          <a:p>
            <a:pPr marL="8581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  <a:defRPr/>
            </a:pPr>
            <a:r>
              <a:rPr lang="en-US" sz="1800" i="1" dirty="0">
                <a:latin typeface="Open Sans Light" charset="0"/>
                <a:ea typeface="ＭＳ Ｐゴシック" charset="0"/>
                <a:cs typeface="ＭＳ Ｐゴシック" charset="0"/>
                <a:sym typeface="Open Sans Light" charset="0"/>
              </a:rPr>
              <a:t>Supports derivative applications, such as comparison or training automated classifiers and generation of </a:t>
            </a:r>
            <a:r>
              <a:rPr lang="en-US" sz="1800" i="1" dirty="0" err="1">
                <a:latin typeface="Open Sans Light" charset="0"/>
                <a:ea typeface="ＭＳ Ｐゴシック" charset="0"/>
                <a:cs typeface="ＭＳ Ｐゴシック" charset="0"/>
                <a:sym typeface="Open Sans Light" charset="0"/>
              </a:rPr>
              <a:t>geodatabase</a:t>
            </a:r>
            <a:r>
              <a:rPr lang="en-US" sz="1800" i="1" dirty="0">
                <a:latin typeface="Open Sans Light" charset="0"/>
                <a:ea typeface="ＭＳ Ｐゴシック" charset="0"/>
                <a:cs typeface="ＭＳ Ｐゴシック" charset="0"/>
                <a:sym typeface="Open Sans Light" charset="0"/>
              </a:rPr>
              <a:t> </a:t>
            </a:r>
            <a:r>
              <a:rPr lang="en-US" sz="1800" i="1" dirty="0" smtClean="0">
                <a:latin typeface="Open Sans Light" charset="0"/>
                <a:ea typeface="ＭＳ Ｐゴシック" charset="0"/>
                <a:cs typeface="ＭＳ Ｐゴシック" charset="0"/>
                <a:sym typeface="Open Sans Light" charset="0"/>
              </a:rPr>
              <a:t>layers</a:t>
            </a:r>
          </a:p>
          <a:p>
            <a:pPr marL="8581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  <a:defRPr/>
            </a:pPr>
            <a:r>
              <a:rPr lang="en-US" sz="1800" i="1" dirty="0" smtClean="0">
                <a:latin typeface="Open Sans"/>
                <a:cs typeface="Open Sans"/>
              </a:rPr>
              <a:t>Future interoperability opportunities to query each other’s video based on annotations and ancillary data ranges?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296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" y="445344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rgbClr val="4DB3D0"/>
                </a:solidFill>
                <a:latin typeface="Outage-Cut"/>
                <a:cs typeface="Outage-Cut"/>
              </a:rPr>
              <a:t>Oceans 2.0: </a:t>
            </a:r>
            <a:r>
              <a:rPr lang="en-US" sz="3000" dirty="0" err="1">
                <a:solidFill>
                  <a:srgbClr val="4DB3D0"/>
                </a:solidFill>
                <a:latin typeface="Outage-Cut"/>
                <a:cs typeface="Outage-Cut"/>
              </a:rPr>
              <a:t>SeaScribe</a:t>
            </a:r>
            <a:r>
              <a:rPr lang="en-US" sz="3000" dirty="0">
                <a:solidFill>
                  <a:srgbClr val="4DB3D0"/>
                </a:solidFill>
                <a:latin typeface="Outage-Cut"/>
                <a:cs typeface="Outage-Cut"/>
              </a:rPr>
              <a:t> Dive Logging</a:t>
            </a:r>
          </a:p>
        </p:txBody>
      </p:sp>
      <p:pic>
        <p:nvPicPr>
          <p:cNvPr id="2" name="Picture 1" descr="1003686_4394420117983_1616939279_n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36425" r="5379"/>
          <a:stretch/>
        </p:blipFill>
        <p:spPr>
          <a:xfrm>
            <a:off x="5054268" y="1578881"/>
            <a:ext cx="4469893" cy="2254097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772188356"/>
              </p:ext>
            </p:extLst>
          </p:nvPr>
        </p:nvGraphicFramePr>
        <p:xfrm>
          <a:off x="291730" y="1493074"/>
          <a:ext cx="4599055" cy="481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Picture 2" descr="9095105617_15264e1da7_c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t="-14374" r="-3746" b="33556"/>
          <a:stretch/>
        </p:blipFill>
        <p:spPr bwMode="auto">
          <a:xfrm>
            <a:off x="5113960" y="3498496"/>
            <a:ext cx="4581525" cy="285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1730" y="6192647"/>
            <a:ext cx="918626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endParaRPr lang="en-US" dirty="0" smtClean="0"/>
          </a:p>
          <a:p>
            <a:pPr fontAlgn="base"/>
            <a:r>
              <a:rPr lang="en-US" b="1" dirty="0" smtClean="0"/>
              <a:t>Recently introduced standard syntax for surveys (visual, acoustic) and experiments.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358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976" y="378500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Oceans 2.0: </a:t>
            </a:r>
            <a:r>
              <a:rPr lang="en-US" sz="3000" dirty="0" err="1" smtClean="0">
                <a:solidFill>
                  <a:srgbClr val="4DB3D0"/>
                </a:solidFill>
                <a:latin typeface="Outage-Cut"/>
                <a:cs typeface="Outage-Cut"/>
              </a:rPr>
              <a:t>SeaScribe</a:t>
            </a:r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 Dive Logging</a:t>
            </a:r>
          </a:p>
        </p:txBody>
      </p:sp>
      <p:pic>
        <p:nvPicPr>
          <p:cNvPr id="10" name="Picture 2" descr="FalkorDiveListing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808" y="28761614"/>
            <a:ext cx="9044426" cy="494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FalkorDiveLog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060" y="29808542"/>
            <a:ext cx="8180388" cy="446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diveObservation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23238"/>
          <a:stretch>
            <a:fillRect/>
          </a:stretch>
        </p:blipFill>
        <p:spPr bwMode="auto">
          <a:xfrm>
            <a:off x="29581894" y="30359094"/>
            <a:ext cx="7239000" cy="484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FalkorDiveListing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2" y="1014942"/>
            <a:ext cx="945515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FalkorDiveLog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74" y="1489405"/>
            <a:ext cx="8180388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diveObservation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23238"/>
          <a:stretch>
            <a:fillRect/>
          </a:stretch>
        </p:blipFill>
        <p:spPr bwMode="auto">
          <a:xfrm>
            <a:off x="2356662" y="1672169"/>
            <a:ext cx="72390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53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976" y="378500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Oceans 2.0: Dive Logging Guides</a:t>
            </a:r>
          </a:p>
        </p:txBody>
      </p:sp>
      <p:pic>
        <p:nvPicPr>
          <p:cNvPr id="10" name="Picture 2" descr="FalkorDiveListing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808" y="28761614"/>
            <a:ext cx="9044426" cy="494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FalkorDiveLog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060" y="29808542"/>
            <a:ext cx="8180388" cy="446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diveObservation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3" b="23238"/>
          <a:stretch>
            <a:fillRect/>
          </a:stretch>
        </p:blipFill>
        <p:spPr bwMode="auto">
          <a:xfrm>
            <a:off x="29581894" y="30359094"/>
            <a:ext cx="7239000" cy="484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fieldguide_cov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2481"/>
            <a:ext cx="3846785" cy="488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6846" y="1016540"/>
            <a:ext cx="4940326" cy="37544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9751" y="4810034"/>
            <a:ext cx="5377714" cy="20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6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47250" cy="114226"/>
          </a:xfrm>
          <a:prstGeom prst="rect">
            <a:avLst/>
          </a:prstGeom>
        </p:spPr>
      </p:pic>
      <p:pic>
        <p:nvPicPr>
          <p:cNvPr id="5" name="Picture 4" descr="foo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617"/>
            <a:ext cx="88392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7" y="7133169"/>
            <a:ext cx="2413000" cy="7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8" y="6400800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" y="445344"/>
            <a:ext cx="888968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 smtClean="0">
                <a:solidFill>
                  <a:srgbClr val="4DB3D0"/>
                </a:solidFill>
                <a:latin typeface="Outage-Cut"/>
                <a:cs typeface="Outage-Cut"/>
              </a:rPr>
              <a:t>Wiring The Abyss Website</a:t>
            </a:r>
          </a:p>
        </p:txBody>
      </p:sp>
      <p:pic>
        <p:nvPicPr>
          <p:cNvPr id="11" name="Picture 1" descr="WTA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7" y="1103216"/>
            <a:ext cx="9312067" cy="582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61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VideoWorkshop2016_Panel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NCpresTemplateFIN2" id="{58EA2D9B-DE4E-C94E-AEF7-6F3B98AED057}" vid="{4BC7E80A-9D75-B04F-AA82-9C32F62910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VideoWorkshop2016_PanelPresentation.potx</Template>
  <TotalTime>1898</TotalTime>
  <Words>666</Words>
  <Application>Microsoft Macintosh PowerPoint</Application>
  <PresentationFormat>Custom</PresentationFormat>
  <Paragraphs>97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VideoWorkshop2016_PanelPresentation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Maher</dc:creator>
  <cp:lastModifiedBy>Reyna Jenkyns</cp:lastModifiedBy>
  <cp:revision>40</cp:revision>
  <dcterms:created xsi:type="dcterms:W3CDTF">2016-02-17T18:01:03Z</dcterms:created>
  <dcterms:modified xsi:type="dcterms:W3CDTF">2016-06-01T13:02:35Z</dcterms:modified>
</cp:coreProperties>
</file>